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3" r:id="rId1"/>
    <p:sldMasterId id="2147483920" r:id="rId2"/>
  </p:sldMasterIdLst>
  <p:notesMasterIdLst>
    <p:notesMasterId r:id="rId59"/>
  </p:notesMasterIdLst>
  <p:sldIdLst>
    <p:sldId id="256" r:id="rId3"/>
    <p:sldId id="257" r:id="rId4"/>
    <p:sldId id="258" r:id="rId5"/>
    <p:sldId id="259" r:id="rId6"/>
    <p:sldId id="260" r:id="rId7"/>
    <p:sldId id="261" r:id="rId8"/>
    <p:sldId id="262" r:id="rId9"/>
    <p:sldId id="263" r:id="rId10"/>
    <p:sldId id="324" r:id="rId11"/>
    <p:sldId id="287" r:id="rId12"/>
    <p:sldId id="264" r:id="rId13"/>
    <p:sldId id="265" r:id="rId14"/>
    <p:sldId id="270" r:id="rId15"/>
    <p:sldId id="277" r:id="rId16"/>
    <p:sldId id="275" r:id="rId17"/>
    <p:sldId id="282" r:id="rId18"/>
    <p:sldId id="283" r:id="rId19"/>
    <p:sldId id="284" r:id="rId20"/>
    <p:sldId id="266" r:id="rId21"/>
    <p:sldId id="279" r:id="rId22"/>
    <p:sldId id="281" r:id="rId23"/>
    <p:sldId id="271" r:id="rId24"/>
    <p:sldId id="272" r:id="rId25"/>
    <p:sldId id="269" r:id="rId26"/>
    <p:sldId id="303" r:id="rId27"/>
    <p:sldId id="304" r:id="rId28"/>
    <p:sldId id="305" r:id="rId29"/>
    <p:sldId id="306" r:id="rId30"/>
    <p:sldId id="307" r:id="rId31"/>
    <p:sldId id="308" r:id="rId32"/>
    <p:sldId id="309" r:id="rId33"/>
    <p:sldId id="310" r:id="rId34"/>
    <p:sldId id="313" r:id="rId35"/>
    <p:sldId id="311" r:id="rId36"/>
    <p:sldId id="288" r:id="rId37"/>
    <p:sldId id="325"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18" r:id="rId53"/>
    <p:sldId id="319" r:id="rId54"/>
    <p:sldId id="320" r:id="rId55"/>
    <p:sldId id="321" r:id="rId56"/>
    <p:sldId id="322" r:id="rId57"/>
    <p:sldId id="326" r:id="rId5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7B7"/>
    <a:srgbClr val="FFCDC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7" autoAdjust="0"/>
    <p:restoredTop sz="94660"/>
  </p:normalViewPr>
  <p:slideViewPr>
    <p:cSldViewPr snapToGrid="0">
      <p:cViewPr varScale="1">
        <p:scale>
          <a:sx n="40" d="100"/>
          <a:sy n="40" d="100"/>
        </p:scale>
        <p:origin x="-132" y="-73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76837C-7042-4702-A548-A605BA68D771}" type="doc">
      <dgm:prSet loTypeId="urn:microsoft.com/office/officeart/2005/8/layout/chevron2" loCatId="list" qsTypeId="urn:microsoft.com/office/officeart/2005/8/quickstyle/3d1" qsCatId="3D" csTypeId="urn:microsoft.com/office/officeart/2005/8/colors/accent0_3" csCatId="mainScheme" phldr="1"/>
      <dgm:spPr/>
      <dgm:t>
        <a:bodyPr/>
        <a:lstStyle/>
        <a:p>
          <a:endParaRPr lang="tr-TR"/>
        </a:p>
      </dgm:t>
    </dgm:pt>
    <dgm:pt modelId="{EA22593C-E5CE-4D91-8B9E-18B79A304E6E}">
      <dgm:prSet phldrT="[Metin]" custT="1"/>
      <dgm:spPr>
        <a:xfrm rot="5400000">
          <a:off x="-209037" y="210744"/>
          <a:ext cx="1393585" cy="975509"/>
        </a:xfrm>
        <a:gradFill rotWithShape="0">
          <a:gsLst>
            <a:gs pos="0">
              <a:srgbClr val="632E62">
                <a:hueOff val="0"/>
                <a:satOff val="0"/>
                <a:lumOff val="0"/>
                <a:alphaOff val="0"/>
                <a:tint val="96000"/>
                <a:lumMod val="100000"/>
              </a:srgbClr>
            </a:gs>
            <a:gs pos="78000">
              <a:srgbClr val="632E62">
                <a:hueOff val="0"/>
                <a:satOff val="0"/>
                <a:lumOff val="0"/>
                <a:alphaOff val="0"/>
                <a:shade val="94000"/>
                <a:lumMod val="94000"/>
              </a:srgbClr>
            </a:gs>
          </a:gsLst>
          <a:lin ang="5400000" scaled="0"/>
        </a:gradFill>
        <a:ln w="12700" cap="rnd" cmpd="sng" algn="ctr">
          <a:solidFill>
            <a:srgbClr val="632E62">
              <a:hueOff val="0"/>
              <a:satOff val="0"/>
              <a:lumOff val="0"/>
              <a:alphaOff val="0"/>
            </a:srgbClr>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endParaRPr lang="tr-TR" sz="1200" dirty="0">
            <a:solidFill>
              <a:sysClr val="window" lastClr="FFFFFF"/>
            </a:solidFill>
            <a:latin typeface="Trebuchet MS" panose="020B0603020202020204"/>
            <a:ea typeface="+mn-ea"/>
            <a:cs typeface="+mn-cs"/>
          </a:endParaRPr>
        </a:p>
      </dgm:t>
    </dgm:pt>
    <dgm:pt modelId="{49EA5F1F-45DB-4BFF-A009-B294636436AE}" type="parTrans" cxnId="{AD5FC305-A32E-4022-AEF2-4B24B5D3110E}">
      <dgm:prSet/>
      <dgm:spPr/>
      <dgm:t>
        <a:bodyPr/>
        <a:lstStyle/>
        <a:p>
          <a:endParaRPr lang="tr-TR" sz="1600"/>
        </a:p>
      </dgm:t>
    </dgm:pt>
    <dgm:pt modelId="{6B766079-DEA5-493E-9C7C-819376D2F10C}" type="sibTrans" cxnId="{AD5FC305-A32E-4022-AEF2-4B24B5D3110E}">
      <dgm:prSet/>
      <dgm:spPr/>
      <dgm:t>
        <a:bodyPr/>
        <a:lstStyle/>
        <a:p>
          <a:endParaRPr lang="tr-TR" sz="1600"/>
        </a:p>
      </dgm:t>
    </dgm:pt>
    <dgm:pt modelId="{962C91CF-1B45-40E0-B1F4-BC562A930D00}">
      <dgm:prSet phldrT="[Metin]" custT="1"/>
      <dgm:spPr>
        <a:xfrm rot="5400000">
          <a:off x="-209037" y="1407373"/>
          <a:ext cx="1393585" cy="975509"/>
        </a:xfrm>
        <a:gradFill rotWithShape="0">
          <a:gsLst>
            <a:gs pos="0">
              <a:srgbClr val="632E62">
                <a:hueOff val="0"/>
                <a:satOff val="0"/>
                <a:lumOff val="0"/>
                <a:alphaOff val="0"/>
                <a:tint val="96000"/>
                <a:lumMod val="100000"/>
              </a:srgbClr>
            </a:gs>
            <a:gs pos="78000">
              <a:srgbClr val="632E62">
                <a:hueOff val="0"/>
                <a:satOff val="0"/>
                <a:lumOff val="0"/>
                <a:alphaOff val="0"/>
                <a:shade val="94000"/>
                <a:lumMod val="94000"/>
              </a:srgbClr>
            </a:gs>
          </a:gsLst>
          <a:lin ang="5400000" scaled="0"/>
        </a:gradFill>
        <a:ln w="12700" cap="rnd" cmpd="sng" algn="ctr">
          <a:solidFill>
            <a:srgbClr val="632E62">
              <a:hueOff val="0"/>
              <a:satOff val="0"/>
              <a:lumOff val="0"/>
              <a:alphaOff val="0"/>
            </a:srgbClr>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endParaRPr lang="tr-TR" sz="1200" dirty="0">
            <a:solidFill>
              <a:sysClr val="window" lastClr="FFFFFF"/>
            </a:solidFill>
            <a:latin typeface="Trebuchet MS" panose="020B0603020202020204"/>
            <a:ea typeface="+mn-ea"/>
            <a:cs typeface="+mn-cs"/>
          </a:endParaRPr>
        </a:p>
      </dgm:t>
    </dgm:pt>
    <dgm:pt modelId="{9884E1A0-7DFD-452B-AEAC-D7C379AD6ECD}" type="parTrans" cxnId="{241B4A5E-BC07-4432-A875-B0A4B6889D96}">
      <dgm:prSet/>
      <dgm:spPr/>
      <dgm:t>
        <a:bodyPr/>
        <a:lstStyle/>
        <a:p>
          <a:endParaRPr lang="tr-TR" sz="1600"/>
        </a:p>
      </dgm:t>
    </dgm:pt>
    <dgm:pt modelId="{2D4285EC-288B-438A-A130-0296C4FD17C4}" type="sibTrans" cxnId="{241B4A5E-BC07-4432-A875-B0A4B6889D96}">
      <dgm:prSet/>
      <dgm:spPr/>
      <dgm:t>
        <a:bodyPr/>
        <a:lstStyle/>
        <a:p>
          <a:endParaRPr lang="tr-TR" sz="1600"/>
        </a:p>
      </dgm:t>
    </dgm:pt>
    <dgm:pt modelId="{3B612B9C-537C-4370-B306-1BBF8BAF23CF}">
      <dgm:prSet phldrT="[Metin]" custT="1"/>
      <dgm:spPr>
        <a:xfrm rot="5400000">
          <a:off x="-192737" y="2559129"/>
          <a:ext cx="1393585" cy="975509"/>
        </a:xfrm>
        <a:gradFill rotWithShape="0">
          <a:gsLst>
            <a:gs pos="0">
              <a:srgbClr val="632E62">
                <a:hueOff val="0"/>
                <a:satOff val="0"/>
                <a:lumOff val="0"/>
                <a:alphaOff val="0"/>
                <a:tint val="96000"/>
                <a:lumMod val="100000"/>
              </a:srgbClr>
            </a:gs>
            <a:gs pos="78000">
              <a:srgbClr val="632E62">
                <a:hueOff val="0"/>
                <a:satOff val="0"/>
                <a:lumOff val="0"/>
                <a:alphaOff val="0"/>
                <a:shade val="94000"/>
                <a:lumMod val="94000"/>
              </a:srgbClr>
            </a:gs>
          </a:gsLst>
          <a:lin ang="5400000" scaled="0"/>
        </a:gradFill>
        <a:ln w="12700" cap="rnd" cmpd="sng" algn="ctr">
          <a:solidFill>
            <a:srgbClr val="632E62">
              <a:hueOff val="0"/>
              <a:satOff val="0"/>
              <a:lumOff val="0"/>
              <a:alphaOff val="0"/>
            </a:srgbClr>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endParaRPr lang="tr-TR" sz="1200" dirty="0">
            <a:solidFill>
              <a:sysClr val="window" lastClr="FFFFFF"/>
            </a:solidFill>
            <a:latin typeface="Trebuchet MS" panose="020B0603020202020204"/>
            <a:ea typeface="+mn-ea"/>
            <a:cs typeface="+mn-cs"/>
          </a:endParaRPr>
        </a:p>
      </dgm:t>
    </dgm:pt>
    <dgm:pt modelId="{3415AC45-FB93-48AC-849F-9AB44F90E12E}" type="parTrans" cxnId="{5169E215-30FB-4866-84FA-8043F1AC229B}">
      <dgm:prSet/>
      <dgm:spPr/>
      <dgm:t>
        <a:bodyPr/>
        <a:lstStyle/>
        <a:p>
          <a:endParaRPr lang="tr-TR" sz="1600"/>
        </a:p>
      </dgm:t>
    </dgm:pt>
    <dgm:pt modelId="{D6ADCBA5-C89F-48DD-8D34-C0301BE30C77}" type="sibTrans" cxnId="{5169E215-30FB-4866-84FA-8043F1AC229B}">
      <dgm:prSet/>
      <dgm:spPr/>
      <dgm:t>
        <a:bodyPr/>
        <a:lstStyle/>
        <a:p>
          <a:endParaRPr lang="tr-TR" sz="1600"/>
        </a:p>
      </dgm:t>
    </dgm:pt>
    <dgm:pt modelId="{75BCFE0E-E4A2-413A-9F05-D0D0328EE35F}">
      <dgm:prSet custT="1"/>
      <dgm:spPr>
        <a:xfrm rot="5400000">
          <a:off x="4175299" y="-3198083"/>
          <a:ext cx="905830" cy="7305410"/>
        </a:xfrm>
        <a:solidFill>
          <a:srgbClr val="EAE5EB">
            <a:alpha val="90000"/>
            <a:hueOff val="0"/>
            <a:satOff val="0"/>
            <a:lumOff val="0"/>
            <a:alphaOff val="0"/>
          </a:srgbClr>
        </a:solidFill>
        <a:ln w="12700" cap="rnd" cmpd="sng" algn="ctr">
          <a:solidFill>
            <a:srgbClr val="632E62">
              <a:hueOff val="0"/>
              <a:satOff val="0"/>
              <a:lumOff val="0"/>
              <a:alphaOff val="0"/>
            </a:srgbClr>
          </a:solidFill>
          <a:prstDash val="solid"/>
        </a:ln>
        <a:effectLst>
          <a:outerShdw blurRad="38100" dist="254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tr-TR" sz="1800" dirty="0" smtClean="0">
              <a:solidFill>
                <a:sysClr val="windowText" lastClr="000000">
                  <a:hueOff val="0"/>
                  <a:satOff val="0"/>
                  <a:lumOff val="0"/>
                  <a:alphaOff val="0"/>
                </a:sysClr>
              </a:solidFill>
              <a:latin typeface="Trebuchet MS" panose="020B0603020202020204"/>
              <a:ea typeface="+mn-ea"/>
              <a:cs typeface="+mn-cs"/>
            </a:rPr>
            <a:t>Örnekleme seçilen okullardaki 15 yaşındaki tüm öğrenci isimleri PISA Ulusal Merkeze bildirilir.</a:t>
          </a:r>
          <a:endParaRPr lang="tr-TR" sz="1800" dirty="0">
            <a:solidFill>
              <a:sysClr val="windowText" lastClr="000000">
                <a:hueOff val="0"/>
                <a:satOff val="0"/>
                <a:lumOff val="0"/>
                <a:alphaOff val="0"/>
              </a:sysClr>
            </a:solidFill>
            <a:latin typeface="Trebuchet MS" panose="020B0603020202020204"/>
            <a:ea typeface="+mn-ea"/>
            <a:cs typeface="+mn-cs"/>
          </a:endParaRPr>
        </a:p>
      </dgm:t>
    </dgm:pt>
    <dgm:pt modelId="{0DD4E573-643D-43D8-9B44-2F1557EE045E}" type="parTrans" cxnId="{34127D11-CCD3-4A58-8B4C-96ABAADA2A8F}">
      <dgm:prSet/>
      <dgm:spPr/>
      <dgm:t>
        <a:bodyPr/>
        <a:lstStyle/>
        <a:p>
          <a:endParaRPr lang="tr-TR" sz="1600"/>
        </a:p>
      </dgm:t>
    </dgm:pt>
    <dgm:pt modelId="{B4456F03-E1C1-4331-9BC1-6357EB148335}" type="sibTrans" cxnId="{34127D11-CCD3-4A58-8B4C-96ABAADA2A8F}">
      <dgm:prSet/>
      <dgm:spPr/>
      <dgm:t>
        <a:bodyPr/>
        <a:lstStyle/>
        <a:p>
          <a:endParaRPr lang="tr-TR" sz="1600"/>
        </a:p>
      </dgm:t>
    </dgm:pt>
    <dgm:pt modelId="{2BC62B36-1B84-4174-80C7-0309305F86A3}">
      <dgm:prSet custT="1"/>
      <dgm:spPr>
        <a:xfrm rot="5400000">
          <a:off x="4175299" y="-804824"/>
          <a:ext cx="905830" cy="7305410"/>
        </a:xfrm>
        <a:solidFill>
          <a:srgbClr val="EAE5EB">
            <a:alpha val="90000"/>
            <a:hueOff val="0"/>
            <a:satOff val="0"/>
            <a:lumOff val="0"/>
            <a:alphaOff val="0"/>
          </a:srgbClr>
        </a:solidFill>
        <a:ln w="12700" cap="rnd" cmpd="sng" algn="ctr">
          <a:solidFill>
            <a:srgbClr val="632E62">
              <a:hueOff val="0"/>
              <a:satOff val="0"/>
              <a:lumOff val="0"/>
              <a:alphaOff val="0"/>
            </a:srgbClr>
          </a:solidFill>
          <a:prstDash val="solid"/>
        </a:ln>
        <a:effectLst>
          <a:outerShdw blurRad="38100" dist="254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tr-TR" sz="1800" dirty="0" smtClean="0">
              <a:solidFill>
                <a:sysClr val="windowText" lastClr="000000">
                  <a:hueOff val="0"/>
                  <a:satOff val="0"/>
                  <a:lumOff val="0"/>
                  <a:alphaOff val="0"/>
                </a:sysClr>
              </a:solidFill>
              <a:latin typeface="Trebuchet MS" panose="020B0603020202020204"/>
              <a:ea typeface="+mn-ea"/>
              <a:cs typeface="+mn-cs"/>
            </a:rPr>
            <a:t>Tesadüfi olarak seçilen bu öğrenciler 42 kişilik sınıflarda Bilgisayar Tabanlı Değerlendirme (BTD) oturumuna katılır. </a:t>
          </a:r>
          <a:endParaRPr lang="tr-TR" sz="1800" dirty="0">
            <a:solidFill>
              <a:sysClr val="windowText" lastClr="000000">
                <a:hueOff val="0"/>
                <a:satOff val="0"/>
                <a:lumOff val="0"/>
                <a:alphaOff val="0"/>
              </a:sysClr>
            </a:solidFill>
            <a:latin typeface="Trebuchet MS" panose="020B0603020202020204"/>
            <a:ea typeface="+mn-ea"/>
            <a:cs typeface="+mn-cs"/>
          </a:endParaRPr>
        </a:p>
      </dgm:t>
    </dgm:pt>
    <dgm:pt modelId="{91E9FF7A-C126-4F61-BD3D-2BECAA670DCC}" type="parTrans" cxnId="{B4920736-7838-489B-B31A-BEB55E189866}">
      <dgm:prSet/>
      <dgm:spPr/>
      <dgm:t>
        <a:bodyPr/>
        <a:lstStyle/>
        <a:p>
          <a:endParaRPr lang="tr-TR" sz="1600"/>
        </a:p>
      </dgm:t>
    </dgm:pt>
    <dgm:pt modelId="{2AA265E4-F71C-460D-BB4D-17882515BA35}" type="sibTrans" cxnId="{B4920736-7838-489B-B31A-BEB55E189866}">
      <dgm:prSet/>
      <dgm:spPr/>
      <dgm:t>
        <a:bodyPr/>
        <a:lstStyle/>
        <a:p>
          <a:endParaRPr lang="tr-TR" sz="1600"/>
        </a:p>
      </dgm:t>
    </dgm:pt>
    <dgm:pt modelId="{E7CFE576-6B4A-4D46-9DC4-B4546BE3A75D}">
      <dgm:prSet custT="1"/>
      <dgm:spPr>
        <a:xfrm rot="5400000">
          <a:off x="4175299" y="-2001454"/>
          <a:ext cx="905830" cy="7305410"/>
        </a:xfrm>
        <a:solidFill>
          <a:srgbClr val="EAE5EB">
            <a:alpha val="90000"/>
            <a:hueOff val="0"/>
            <a:satOff val="0"/>
            <a:lumOff val="0"/>
            <a:alphaOff val="0"/>
          </a:srgbClr>
        </a:solidFill>
        <a:ln w="12700" cap="rnd" cmpd="sng" algn="ctr">
          <a:solidFill>
            <a:srgbClr val="632E62">
              <a:hueOff val="0"/>
              <a:satOff val="0"/>
              <a:lumOff val="0"/>
              <a:alphaOff val="0"/>
            </a:srgbClr>
          </a:solidFill>
          <a:prstDash val="solid"/>
        </a:ln>
        <a:effectLst>
          <a:outerShdw blurRad="38100" dist="254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tr-TR" sz="1800" dirty="0" smtClean="0">
              <a:solidFill>
                <a:sysClr val="windowText" lastClr="000000">
                  <a:hueOff val="0"/>
                  <a:satOff val="0"/>
                  <a:lumOff val="0"/>
                  <a:alphaOff val="0"/>
                </a:sysClr>
              </a:solidFill>
              <a:latin typeface="Trebuchet MS" panose="020B0603020202020204"/>
              <a:ea typeface="+mn-ea"/>
              <a:cs typeface="+mn-cs"/>
            </a:rPr>
            <a:t>Bildirilen öğrencilerden uygulamaya katılacak olanlar tesadüfi seçilir.</a:t>
          </a:r>
          <a:endParaRPr lang="tr-TR" sz="1800" dirty="0">
            <a:solidFill>
              <a:sysClr val="windowText" lastClr="000000">
                <a:hueOff val="0"/>
                <a:satOff val="0"/>
                <a:lumOff val="0"/>
                <a:alphaOff val="0"/>
              </a:sysClr>
            </a:solidFill>
            <a:latin typeface="Trebuchet MS" panose="020B0603020202020204"/>
            <a:ea typeface="+mn-ea"/>
            <a:cs typeface="+mn-cs"/>
          </a:endParaRPr>
        </a:p>
      </dgm:t>
    </dgm:pt>
    <dgm:pt modelId="{3C96735B-78C5-455D-B73F-0AE6B25B32AB}" type="parTrans" cxnId="{838CE043-E040-4191-AA5C-26478C103098}">
      <dgm:prSet/>
      <dgm:spPr/>
      <dgm:t>
        <a:bodyPr/>
        <a:lstStyle/>
        <a:p>
          <a:endParaRPr lang="tr-TR" sz="1600"/>
        </a:p>
      </dgm:t>
    </dgm:pt>
    <dgm:pt modelId="{3B838300-1996-4D29-9631-EF17FDA0BB7D}" type="sibTrans" cxnId="{838CE043-E040-4191-AA5C-26478C103098}">
      <dgm:prSet/>
      <dgm:spPr/>
      <dgm:t>
        <a:bodyPr/>
        <a:lstStyle/>
        <a:p>
          <a:endParaRPr lang="tr-TR" sz="1600"/>
        </a:p>
      </dgm:t>
    </dgm:pt>
    <dgm:pt modelId="{15231AB8-196F-44A4-A769-A9A9902630FC}" type="pres">
      <dgm:prSet presAssocID="{7176837C-7042-4702-A548-A605BA68D771}" presName="linearFlow" presStyleCnt="0">
        <dgm:presLayoutVars>
          <dgm:dir/>
          <dgm:animLvl val="lvl"/>
          <dgm:resizeHandles val="exact"/>
        </dgm:presLayoutVars>
      </dgm:prSet>
      <dgm:spPr/>
      <dgm:t>
        <a:bodyPr/>
        <a:lstStyle/>
        <a:p>
          <a:endParaRPr lang="tr-TR"/>
        </a:p>
      </dgm:t>
    </dgm:pt>
    <dgm:pt modelId="{B6EE92D9-BD7F-4739-A15F-1AD698304094}" type="pres">
      <dgm:prSet presAssocID="{EA22593C-E5CE-4D91-8B9E-18B79A304E6E}" presName="composite" presStyleCnt="0"/>
      <dgm:spPr/>
    </dgm:pt>
    <dgm:pt modelId="{23082F83-0A61-40B8-A2C7-783B92ED8532}" type="pres">
      <dgm:prSet presAssocID="{EA22593C-E5CE-4D91-8B9E-18B79A304E6E}" presName="parentText" presStyleLbl="alignNode1" presStyleIdx="0" presStyleCnt="3">
        <dgm:presLayoutVars>
          <dgm:chMax val="1"/>
          <dgm:bulletEnabled val="1"/>
        </dgm:presLayoutVars>
      </dgm:prSet>
      <dgm:spPr>
        <a:prstGeom prst="chevron">
          <a:avLst/>
        </a:prstGeom>
      </dgm:spPr>
      <dgm:t>
        <a:bodyPr/>
        <a:lstStyle/>
        <a:p>
          <a:endParaRPr lang="tr-TR"/>
        </a:p>
      </dgm:t>
    </dgm:pt>
    <dgm:pt modelId="{D2CFD3BE-98FB-44BE-896A-39BC112A4C2C}" type="pres">
      <dgm:prSet presAssocID="{EA22593C-E5CE-4D91-8B9E-18B79A304E6E}" presName="descendantText" presStyleLbl="alignAcc1" presStyleIdx="0" presStyleCnt="3">
        <dgm:presLayoutVars>
          <dgm:bulletEnabled val="1"/>
        </dgm:presLayoutVars>
      </dgm:prSet>
      <dgm:spPr>
        <a:prstGeom prst="round2SameRect">
          <a:avLst/>
        </a:prstGeom>
      </dgm:spPr>
      <dgm:t>
        <a:bodyPr/>
        <a:lstStyle/>
        <a:p>
          <a:endParaRPr lang="tr-TR"/>
        </a:p>
      </dgm:t>
    </dgm:pt>
    <dgm:pt modelId="{7E2A3A66-6FCF-4A8D-ADC7-2A4D94F320CC}" type="pres">
      <dgm:prSet presAssocID="{6B766079-DEA5-493E-9C7C-819376D2F10C}" presName="sp" presStyleCnt="0"/>
      <dgm:spPr/>
    </dgm:pt>
    <dgm:pt modelId="{7D964577-6986-47F0-89C3-3471B22DF974}" type="pres">
      <dgm:prSet presAssocID="{962C91CF-1B45-40E0-B1F4-BC562A930D00}" presName="composite" presStyleCnt="0"/>
      <dgm:spPr/>
    </dgm:pt>
    <dgm:pt modelId="{2A178B51-C81C-4D35-B9B9-02401253609A}" type="pres">
      <dgm:prSet presAssocID="{962C91CF-1B45-40E0-B1F4-BC562A930D00}" presName="parentText" presStyleLbl="alignNode1" presStyleIdx="1" presStyleCnt="3">
        <dgm:presLayoutVars>
          <dgm:chMax val="1"/>
          <dgm:bulletEnabled val="1"/>
        </dgm:presLayoutVars>
      </dgm:prSet>
      <dgm:spPr>
        <a:prstGeom prst="chevron">
          <a:avLst/>
        </a:prstGeom>
      </dgm:spPr>
      <dgm:t>
        <a:bodyPr/>
        <a:lstStyle/>
        <a:p>
          <a:endParaRPr lang="tr-TR"/>
        </a:p>
      </dgm:t>
    </dgm:pt>
    <dgm:pt modelId="{DAB31BD7-A159-4A24-BDEB-AA2A9A3DA733}" type="pres">
      <dgm:prSet presAssocID="{962C91CF-1B45-40E0-B1F4-BC562A930D00}" presName="descendantText" presStyleLbl="alignAcc1" presStyleIdx="1" presStyleCnt="3">
        <dgm:presLayoutVars>
          <dgm:bulletEnabled val="1"/>
        </dgm:presLayoutVars>
      </dgm:prSet>
      <dgm:spPr>
        <a:prstGeom prst="round2SameRect">
          <a:avLst/>
        </a:prstGeom>
      </dgm:spPr>
      <dgm:t>
        <a:bodyPr/>
        <a:lstStyle/>
        <a:p>
          <a:endParaRPr lang="tr-TR"/>
        </a:p>
      </dgm:t>
    </dgm:pt>
    <dgm:pt modelId="{47E906DC-B86E-4A03-9B5A-8262DBC67B29}" type="pres">
      <dgm:prSet presAssocID="{2D4285EC-288B-438A-A130-0296C4FD17C4}" presName="sp" presStyleCnt="0"/>
      <dgm:spPr/>
    </dgm:pt>
    <dgm:pt modelId="{1DAE7216-3A28-4DBC-9AD8-D7A35806CD8E}" type="pres">
      <dgm:prSet presAssocID="{3B612B9C-537C-4370-B306-1BBF8BAF23CF}" presName="composite" presStyleCnt="0"/>
      <dgm:spPr/>
    </dgm:pt>
    <dgm:pt modelId="{604AD035-1657-44B9-B3A1-0438759CD46E}" type="pres">
      <dgm:prSet presAssocID="{3B612B9C-537C-4370-B306-1BBF8BAF23CF}" presName="parentText" presStyleLbl="alignNode1" presStyleIdx="2" presStyleCnt="3" custLinFactNeighborX="1671" custLinFactNeighborY="-3220">
        <dgm:presLayoutVars>
          <dgm:chMax val="1"/>
          <dgm:bulletEnabled val="1"/>
        </dgm:presLayoutVars>
      </dgm:prSet>
      <dgm:spPr>
        <a:prstGeom prst="chevron">
          <a:avLst/>
        </a:prstGeom>
      </dgm:spPr>
      <dgm:t>
        <a:bodyPr/>
        <a:lstStyle/>
        <a:p>
          <a:endParaRPr lang="tr-TR"/>
        </a:p>
      </dgm:t>
    </dgm:pt>
    <dgm:pt modelId="{5E82AAD9-74C9-4395-AD1E-9C3511D1D29C}" type="pres">
      <dgm:prSet presAssocID="{3B612B9C-537C-4370-B306-1BBF8BAF23CF}" presName="descendantText" presStyleLbl="alignAcc1" presStyleIdx="2" presStyleCnt="3" custScaleY="140369">
        <dgm:presLayoutVars>
          <dgm:bulletEnabled val="1"/>
        </dgm:presLayoutVars>
      </dgm:prSet>
      <dgm:spPr>
        <a:prstGeom prst="round2SameRect">
          <a:avLst/>
        </a:prstGeom>
      </dgm:spPr>
      <dgm:t>
        <a:bodyPr/>
        <a:lstStyle/>
        <a:p>
          <a:endParaRPr lang="tr-TR"/>
        </a:p>
      </dgm:t>
    </dgm:pt>
  </dgm:ptLst>
  <dgm:cxnLst>
    <dgm:cxn modelId="{FA4569FA-1C85-4672-A964-D9AC1E67BE1E}" type="presOf" srcId="{2BC62B36-1B84-4174-80C7-0309305F86A3}" destId="{5E82AAD9-74C9-4395-AD1E-9C3511D1D29C}" srcOrd="0" destOrd="0" presId="urn:microsoft.com/office/officeart/2005/8/layout/chevron2"/>
    <dgm:cxn modelId="{34127D11-CCD3-4A58-8B4C-96ABAADA2A8F}" srcId="{EA22593C-E5CE-4D91-8B9E-18B79A304E6E}" destId="{75BCFE0E-E4A2-413A-9F05-D0D0328EE35F}" srcOrd="0" destOrd="0" parTransId="{0DD4E573-643D-43D8-9B44-2F1557EE045E}" sibTransId="{B4456F03-E1C1-4331-9BC1-6357EB148335}"/>
    <dgm:cxn modelId="{8D8CFE3F-C9CA-4349-B8D4-F9D562D5145C}" type="presOf" srcId="{3B612B9C-537C-4370-B306-1BBF8BAF23CF}" destId="{604AD035-1657-44B9-B3A1-0438759CD46E}" srcOrd="0" destOrd="0" presId="urn:microsoft.com/office/officeart/2005/8/layout/chevron2"/>
    <dgm:cxn modelId="{864B7B97-D26E-4164-B66B-FA3FFCBA35F5}" type="presOf" srcId="{75BCFE0E-E4A2-413A-9F05-D0D0328EE35F}" destId="{D2CFD3BE-98FB-44BE-896A-39BC112A4C2C}" srcOrd="0" destOrd="0" presId="urn:microsoft.com/office/officeart/2005/8/layout/chevron2"/>
    <dgm:cxn modelId="{BEB69273-C802-42A1-87FA-AF262BC892CC}" type="presOf" srcId="{EA22593C-E5CE-4D91-8B9E-18B79A304E6E}" destId="{23082F83-0A61-40B8-A2C7-783B92ED8532}" srcOrd="0" destOrd="0" presId="urn:microsoft.com/office/officeart/2005/8/layout/chevron2"/>
    <dgm:cxn modelId="{241B4A5E-BC07-4432-A875-B0A4B6889D96}" srcId="{7176837C-7042-4702-A548-A605BA68D771}" destId="{962C91CF-1B45-40E0-B1F4-BC562A930D00}" srcOrd="1" destOrd="0" parTransId="{9884E1A0-7DFD-452B-AEAC-D7C379AD6ECD}" sibTransId="{2D4285EC-288B-438A-A130-0296C4FD17C4}"/>
    <dgm:cxn modelId="{5169E215-30FB-4866-84FA-8043F1AC229B}" srcId="{7176837C-7042-4702-A548-A605BA68D771}" destId="{3B612B9C-537C-4370-B306-1BBF8BAF23CF}" srcOrd="2" destOrd="0" parTransId="{3415AC45-FB93-48AC-849F-9AB44F90E12E}" sibTransId="{D6ADCBA5-C89F-48DD-8D34-C0301BE30C77}"/>
    <dgm:cxn modelId="{B4920736-7838-489B-B31A-BEB55E189866}" srcId="{3B612B9C-537C-4370-B306-1BBF8BAF23CF}" destId="{2BC62B36-1B84-4174-80C7-0309305F86A3}" srcOrd="0" destOrd="0" parTransId="{91E9FF7A-C126-4F61-BD3D-2BECAA670DCC}" sibTransId="{2AA265E4-F71C-460D-BB4D-17882515BA35}"/>
    <dgm:cxn modelId="{838CE043-E040-4191-AA5C-26478C103098}" srcId="{962C91CF-1B45-40E0-B1F4-BC562A930D00}" destId="{E7CFE576-6B4A-4D46-9DC4-B4546BE3A75D}" srcOrd="0" destOrd="0" parTransId="{3C96735B-78C5-455D-B73F-0AE6B25B32AB}" sibTransId="{3B838300-1996-4D29-9631-EF17FDA0BB7D}"/>
    <dgm:cxn modelId="{2B4DA67E-7F69-4E1B-9F68-2E9E112B3F4B}" type="presOf" srcId="{7176837C-7042-4702-A548-A605BA68D771}" destId="{15231AB8-196F-44A4-A769-A9A9902630FC}" srcOrd="0" destOrd="0" presId="urn:microsoft.com/office/officeart/2005/8/layout/chevron2"/>
    <dgm:cxn modelId="{B67301B7-A2FE-4FE9-B3ED-52345C2B3568}" type="presOf" srcId="{E7CFE576-6B4A-4D46-9DC4-B4546BE3A75D}" destId="{DAB31BD7-A159-4A24-BDEB-AA2A9A3DA733}" srcOrd="0" destOrd="0" presId="urn:microsoft.com/office/officeart/2005/8/layout/chevron2"/>
    <dgm:cxn modelId="{AFB8706D-68D8-40D8-85A6-7513054B0615}" type="presOf" srcId="{962C91CF-1B45-40E0-B1F4-BC562A930D00}" destId="{2A178B51-C81C-4D35-B9B9-02401253609A}" srcOrd="0" destOrd="0" presId="urn:microsoft.com/office/officeart/2005/8/layout/chevron2"/>
    <dgm:cxn modelId="{AD5FC305-A32E-4022-AEF2-4B24B5D3110E}" srcId="{7176837C-7042-4702-A548-A605BA68D771}" destId="{EA22593C-E5CE-4D91-8B9E-18B79A304E6E}" srcOrd="0" destOrd="0" parTransId="{49EA5F1F-45DB-4BFF-A009-B294636436AE}" sibTransId="{6B766079-DEA5-493E-9C7C-819376D2F10C}"/>
    <dgm:cxn modelId="{61C3C6A9-AF6A-4F49-A475-485651420489}" type="presParOf" srcId="{15231AB8-196F-44A4-A769-A9A9902630FC}" destId="{B6EE92D9-BD7F-4739-A15F-1AD698304094}" srcOrd="0" destOrd="0" presId="urn:microsoft.com/office/officeart/2005/8/layout/chevron2"/>
    <dgm:cxn modelId="{3598B927-3031-4821-A90B-246D5A68810C}" type="presParOf" srcId="{B6EE92D9-BD7F-4739-A15F-1AD698304094}" destId="{23082F83-0A61-40B8-A2C7-783B92ED8532}" srcOrd="0" destOrd="0" presId="urn:microsoft.com/office/officeart/2005/8/layout/chevron2"/>
    <dgm:cxn modelId="{8CA40BEC-FC51-4EFA-B20E-F66AB641124D}" type="presParOf" srcId="{B6EE92D9-BD7F-4739-A15F-1AD698304094}" destId="{D2CFD3BE-98FB-44BE-896A-39BC112A4C2C}" srcOrd="1" destOrd="0" presId="urn:microsoft.com/office/officeart/2005/8/layout/chevron2"/>
    <dgm:cxn modelId="{15872251-89E7-467D-B3DC-B25302FD347F}" type="presParOf" srcId="{15231AB8-196F-44A4-A769-A9A9902630FC}" destId="{7E2A3A66-6FCF-4A8D-ADC7-2A4D94F320CC}" srcOrd="1" destOrd="0" presId="urn:microsoft.com/office/officeart/2005/8/layout/chevron2"/>
    <dgm:cxn modelId="{FB767630-E2D1-4A69-B1C5-A0953596CD6E}" type="presParOf" srcId="{15231AB8-196F-44A4-A769-A9A9902630FC}" destId="{7D964577-6986-47F0-89C3-3471B22DF974}" srcOrd="2" destOrd="0" presId="urn:microsoft.com/office/officeart/2005/8/layout/chevron2"/>
    <dgm:cxn modelId="{624D5FF2-1D25-4B0C-B93D-593DA1F55E39}" type="presParOf" srcId="{7D964577-6986-47F0-89C3-3471B22DF974}" destId="{2A178B51-C81C-4D35-B9B9-02401253609A}" srcOrd="0" destOrd="0" presId="urn:microsoft.com/office/officeart/2005/8/layout/chevron2"/>
    <dgm:cxn modelId="{B6EB3CC2-68FD-4C53-A0BF-235D567A5762}" type="presParOf" srcId="{7D964577-6986-47F0-89C3-3471B22DF974}" destId="{DAB31BD7-A159-4A24-BDEB-AA2A9A3DA733}" srcOrd="1" destOrd="0" presId="urn:microsoft.com/office/officeart/2005/8/layout/chevron2"/>
    <dgm:cxn modelId="{913D9E29-8AEB-46B7-83D0-577A31EF5F84}" type="presParOf" srcId="{15231AB8-196F-44A4-A769-A9A9902630FC}" destId="{47E906DC-B86E-4A03-9B5A-8262DBC67B29}" srcOrd="3" destOrd="0" presId="urn:microsoft.com/office/officeart/2005/8/layout/chevron2"/>
    <dgm:cxn modelId="{45857404-82EB-44C7-BA4F-3345BD961F09}" type="presParOf" srcId="{15231AB8-196F-44A4-A769-A9A9902630FC}" destId="{1DAE7216-3A28-4DBC-9AD8-D7A35806CD8E}" srcOrd="4" destOrd="0" presId="urn:microsoft.com/office/officeart/2005/8/layout/chevron2"/>
    <dgm:cxn modelId="{1EA3E184-BA9D-4977-A3DC-2DFC7C8C58EE}" type="presParOf" srcId="{1DAE7216-3A28-4DBC-9AD8-D7A35806CD8E}" destId="{604AD035-1657-44B9-B3A1-0438759CD46E}" srcOrd="0" destOrd="0" presId="urn:microsoft.com/office/officeart/2005/8/layout/chevron2"/>
    <dgm:cxn modelId="{A7A6EA94-2F1C-4C24-B7F7-1E757F0E5295}" type="presParOf" srcId="{1DAE7216-3A28-4DBC-9AD8-D7A35806CD8E}" destId="{5E82AAD9-74C9-4395-AD1E-9C3511D1D29C}"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5081C1-A313-4E5B-976D-92CC4E78DD8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EAE6E06D-5A33-49FC-BD2C-DA9ADC7C5444}">
      <dgm:prSet phldrT="[Text]" custT="1"/>
      <dgm:spPr>
        <a:xfrm>
          <a:off x="2305" y="16583"/>
          <a:ext cx="2247872" cy="899149"/>
        </a:xfrm>
        <a:solidFill>
          <a:srgbClr val="B31166">
            <a:hueOff val="0"/>
            <a:satOff val="0"/>
            <a:lumOff val="0"/>
            <a:alphaOff val="0"/>
          </a:srgbClr>
        </a:solidFill>
        <a:ln w="19050" cap="rnd" cmpd="sng" algn="ctr">
          <a:solidFill>
            <a:srgbClr val="B31166">
              <a:hueOff val="0"/>
              <a:satOff val="0"/>
              <a:lumOff val="0"/>
              <a:alphaOff val="0"/>
            </a:srgbClr>
          </a:solidFill>
          <a:prstDash val="solid"/>
        </a:ln>
        <a:effectLst/>
      </dgm:spPr>
      <dgm:t>
        <a:bodyPr/>
        <a:lstStyle/>
        <a:p>
          <a:r>
            <a:rPr lang="tr-TR" sz="2000" b="1" dirty="0" smtClean="0">
              <a:solidFill>
                <a:sysClr val="window" lastClr="FFFFFF"/>
              </a:solidFill>
              <a:latin typeface="Century Gothic" panose="020B0502020202020204"/>
              <a:ea typeface="+mn-ea"/>
              <a:cs typeface="+mn-cs"/>
            </a:rPr>
            <a:t>Hazırlık</a:t>
          </a:r>
        </a:p>
        <a:p>
          <a:r>
            <a:rPr lang="tr-TR" sz="2000" b="1" dirty="0" smtClean="0">
              <a:solidFill>
                <a:sysClr val="window" lastClr="FFFFFF"/>
              </a:solidFill>
              <a:latin typeface="Century Gothic" panose="020B0502020202020204"/>
              <a:ea typeface="+mn-ea"/>
              <a:cs typeface="+mn-cs"/>
            </a:rPr>
            <a:t>2015-2017</a:t>
          </a:r>
          <a:endParaRPr lang="tr-TR" sz="1800" b="1" dirty="0">
            <a:solidFill>
              <a:sysClr val="window" lastClr="FFFFFF"/>
            </a:solidFill>
            <a:latin typeface="Century Gothic" panose="020B0502020202020204"/>
            <a:ea typeface="+mn-ea"/>
            <a:cs typeface="+mn-cs"/>
          </a:endParaRPr>
        </a:p>
      </dgm:t>
    </dgm:pt>
    <dgm:pt modelId="{A047C735-A6D9-4669-B69B-237265F75771}" type="parTrans" cxnId="{C333630D-43CD-46AA-9B4F-1FA3C14EB34F}">
      <dgm:prSet/>
      <dgm:spPr/>
      <dgm:t>
        <a:bodyPr/>
        <a:lstStyle/>
        <a:p>
          <a:endParaRPr lang="tr-TR" sz="1600"/>
        </a:p>
      </dgm:t>
    </dgm:pt>
    <dgm:pt modelId="{757B5F68-2AB6-4DD1-88F1-82B02B863DC9}" type="sibTrans" cxnId="{C333630D-43CD-46AA-9B4F-1FA3C14EB34F}">
      <dgm:prSet/>
      <dgm:spPr/>
      <dgm:t>
        <a:bodyPr/>
        <a:lstStyle/>
        <a:p>
          <a:endParaRPr lang="tr-TR" sz="1600"/>
        </a:p>
      </dgm:t>
    </dgm:pt>
    <dgm:pt modelId="{24030FA3-C43F-4099-BD22-21AC2238A338}">
      <dgm:prSet phldrT="[Text]" custT="1"/>
      <dgm:spPr>
        <a:xfrm>
          <a:off x="2305" y="915733"/>
          <a:ext cx="2247872" cy="2327759"/>
        </a:xfrm>
        <a:solidFill>
          <a:srgbClr val="B31166">
            <a:alpha val="90000"/>
            <a:tint val="40000"/>
            <a:hueOff val="0"/>
            <a:satOff val="0"/>
            <a:lumOff val="0"/>
            <a:alphaOff val="0"/>
          </a:srgbClr>
        </a:solidFill>
        <a:ln w="19050" cap="rnd" cmpd="sng" algn="ctr">
          <a:solidFill>
            <a:srgbClr val="B31166">
              <a:alpha val="90000"/>
              <a:tint val="40000"/>
              <a:hueOff val="0"/>
              <a:satOff val="0"/>
              <a:lumOff val="0"/>
              <a:alphaOff val="0"/>
            </a:srgbClr>
          </a:solidFill>
          <a:prstDash val="solid"/>
        </a:ln>
        <a:effectLst/>
      </dgm:spPr>
      <dgm:t>
        <a:bodyPr/>
        <a:lstStyle/>
        <a:p>
          <a:pPr>
            <a:lnSpc>
              <a:spcPct val="100000"/>
            </a:lnSpc>
          </a:pPr>
          <a:r>
            <a:rPr lang="tr-TR" sz="1400" dirty="0" smtClean="0">
              <a:solidFill>
                <a:sysClr val="windowText" lastClr="000000">
                  <a:hueOff val="0"/>
                  <a:satOff val="0"/>
                  <a:lumOff val="0"/>
                  <a:alphaOff val="0"/>
                </a:sysClr>
              </a:solidFill>
              <a:latin typeface="Century Gothic" panose="020B0502020202020204"/>
              <a:ea typeface="+mn-ea"/>
              <a:cs typeface="+mn-cs"/>
            </a:rPr>
            <a:t>Soru seçimi</a:t>
          </a:r>
          <a:endParaRPr lang="tr-TR" sz="1400" dirty="0">
            <a:solidFill>
              <a:sysClr val="windowText" lastClr="000000">
                <a:hueOff val="0"/>
                <a:satOff val="0"/>
                <a:lumOff val="0"/>
                <a:alphaOff val="0"/>
              </a:sysClr>
            </a:solidFill>
            <a:latin typeface="Century Gothic" panose="020B0502020202020204"/>
            <a:ea typeface="+mn-ea"/>
            <a:cs typeface="+mn-cs"/>
          </a:endParaRPr>
        </a:p>
      </dgm:t>
    </dgm:pt>
    <dgm:pt modelId="{D90485E7-6DFA-4AAB-A994-7B3017308B45}" type="parTrans" cxnId="{FEB95DCE-5C24-4275-88EC-E4D9BF657962}">
      <dgm:prSet/>
      <dgm:spPr/>
      <dgm:t>
        <a:bodyPr/>
        <a:lstStyle/>
        <a:p>
          <a:endParaRPr lang="tr-TR" sz="1600"/>
        </a:p>
      </dgm:t>
    </dgm:pt>
    <dgm:pt modelId="{75D3D4E5-62B3-4F4D-AD1E-A9EB83D26B70}" type="sibTrans" cxnId="{FEB95DCE-5C24-4275-88EC-E4D9BF657962}">
      <dgm:prSet/>
      <dgm:spPr/>
      <dgm:t>
        <a:bodyPr/>
        <a:lstStyle/>
        <a:p>
          <a:endParaRPr lang="tr-TR" sz="1600"/>
        </a:p>
      </dgm:t>
    </dgm:pt>
    <dgm:pt modelId="{17B17924-B793-4B96-82CF-82A2883D1642}">
      <dgm:prSet phldrT="[Text]" custT="1"/>
      <dgm:spPr>
        <a:xfrm>
          <a:off x="2305" y="915733"/>
          <a:ext cx="2247872" cy="2327759"/>
        </a:xfrm>
        <a:solidFill>
          <a:srgbClr val="B31166">
            <a:alpha val="90000"/>
            <a:tint val="40000"/>
            <a:hueOff val="0"/>
            <a:satOff val="0"/>
            <a:lumOff val="0"/>
            <a:alphaOff val="0"/>
          </a:srgbClr>
        </a:solidFill>
        <a:ln w="19050" cap="rnd" cmpd="sng" algn="ctr">
          <a:solidFill>
            <a:srgbClr val="B31166">
              <a:alpha val="90000"/>
              <a:tint val="40000"/>
              <a:hueOff val="0"/>
              <a:satOff val="0"/>
              <a:lumOff val="0"/>
              <a:alphaOff val="0"/>
            </a:srgbClr>
          </a:solidFill>
          <a:prstDash val="solid"/>
        </a:ln>
        <a:effectLst/>
      </dgm:spPr>
      <dgm:t>
        <a:bodyPr/>
        <a:lstStyle/>
        <a:p>
          <a:pPr>
            <a:lnSpc>
              <a:spcPct val="100000"/>
            </a:lnSpc>
          </a:pPr>
          <a:r>
            <a:rPr lang="tr-TR" sz="1400" dirty="0" smtClean="0">
              <a:solidFill>
                <a:sysClr val="windowText" lastClr="000000">
                  <a:hueOff val="0"/>
                  <a:satOff val="0"/>
                  <a:lumOff val="0"/>
                  <a:alphaOff val="0"/>
                </a:sysClr>
              </a:solidFill>
              <a:latin typeface="Century Gothic" panose="020B0502020202020204"/>
              <a:ea typeface="+mn-ea"/>
              <a:cs typeface="+mn-cs"/>
            </a:rPr>
            <a:t>Pilot uygulama hazırlıkları </a:t>
          </a:r>
          <a:endParaRPr lang="tr-TR" sz="1400" dirty="0">
            <a:solidFill>
              <a:sysClr val="windowText" lastClr="000000">
                <a:hueOff val="0"/>
                <a:satOff val="0"/>
                <a:lumOff val="0"/>
                <a:alphaOff val="0"/>
              </a:sysClr>
            </a:solidFill>
            <a:latin typeface="Century Gothic" panose="020B0502020202020204"/>
            <a:ea typeface="+mn-ea"/>
            <a:cs typeface="+mn-cs"/>
          </a:endParaRPr>
        </a:p>
      </dgm:t>
    </dgm:pt>
    <dgm:pt modelId="{B244F458-AD45-4E8F-8C10-3248E5081D3B}" type="parTrans" cxnId="{3368B5AF-B2ED-4CBF-91EC-878BB40EF05B}">
      <dgm:prSet/>
      <dgm:spPr/>
      <dgm:t>
        <a:bodyPr/>
        <a:lstStyle/>
        <a:p>
          <a:endParaRPr lang="tr-TR" sz="1600"/>
        </a:p>
      </dgm:t>
    </dgm:pt>
    <dgm:pt modelId="{84D23927-FE1C-4A9B-9A03-15AAFB23CFE3}" type="sibTrans" cxnId="{3368B5AF-B2ED-4CBF-91EC-878BB40EF05B}">
      <dgm:prSet/>
      <dgm:spPr/>
      <dgm:t>
        <a:bodyPr/>
        <a:lstStyle/>
        <a:p>
          <a:endParaRPr lang="tr-TR" sz="1600"/>
        </a:p>
      </dgm:t>
    </dgm:pt>
    <dgm:pt modelId="{FC0FAC05-30B3-4753-95BC-4F749E23C8A9}">
      <dgm:prSet phldrT="[Text]" custT="1"/>
      <dgm:spPr>
        <a:xfrm>
          <a:off x="2564880" y="16583"/>
          <a:ext cx="2247872" cy="899149"/>
        </a:xfrm>
        <a:solidFill>
          <a:srgbClr val="B31166">
            <a:hueOff val="0"/>
            <a:satOff val="0"/>
            <a:lumOff val="0"/>
            <a:alphaOff val="0"/>
          </a:srgbClr>
        </a:solidFill>
        <a:ln w="19050" cap="rnd" cmpd="sng" algn="ctr">
          <a:solidFill>
            <a:srgbClr val="B31166">
              <a:hueOff val="0"/>
              <a:satOff val="0"/>
              <a:lumOff val="0"/>
              <a:alphaOff val="0"/>
            </a:srgbClr>
          </a:solidFill>
          <a:prstDash val="solid"/>
        </a:ln>
        <a:effectLst/>
      </dgm:spPr>
      <dgm:t>
        <a:bodyPr/>
        <a:lstStyle/>
        <a:p>
          <a:r>
            <a:rPr lang="tr-TR" sz="2000" b="1" dirty="0" smtClean="0">
              <a:solidFill>
                <a:sysClr val="window" lastClr="FFFFFF"/>
              </a:solidFill>
              <a:latin typeface="Century Gothic" panose="020B0502020202020204"/>
              <a:ea typeface="+mn-ea"/>
              <a:cs typeface="+mn-cs"/>
            </a:rPr>
            <a:t>Pilot Uygulama</a:t>
          </a:r>
        </a:p>
        <a:p>
          <a:r>
            <a:rPr lang="tr-TR" sz="2000" b="1" dirty="0" smtClean="0">
              <a:solidFill>
                <a:sysClr val="window" lastClr="FFFFFF"/>
              </a:solidFill>
              <a:latin typeface="Century Gothic" panose="020B0502020202020204"/>
              <a:ea typeface="+mn-ea"/>
              <a:cs typeface="+mn-cs"/>
            </a:rPr>
            <a:t>2017</a:t>
          </a:r>
          <a:endParaRPr lang="tr-TR" sz="2000" b="1" dirty="0">
            <a:solidFill>
              <a:sysClr val="window" lastClr="FFFFFF"/>
            </a:solidFill>
            <a:latin typeface="Century Gothic" panose="020B0502020202020204"/>
            <a:ea typeface="+mn-ea"/>
            <a:cs typeface="+mn-cs"/>
          </a:endParaRPr>
        </a:p>
      </dgm:t>
    </dgm:pt>
    <dgm:pt modelId="{4693C743-0BA1-486C-BBA4-670564483B60}" type="parTrans" cxnId="{9DAD6A3B-BD5F-49E1-9DF0-0D17181998C8}">
      <dgm:prSet/>
      <dgm:spPr/>
      <dgm:t>
        <a:bodyPr/>
        <a:lstStyle/>
        <a:p>
          <a:endParaRPr lang="tr-TR" sz="1600"/>
        </a:p>
      </dgm:t>
    </dgm:pt>
    <dgm:pt modelId="{27A57FB1-F57D-4BE0-AF95-43681486C3E7}" type="sibTrans" cxnId="{9DAD6A3B-BD5F-49E1-9DF0-0D17181998C8}">
      <dgm:prSet/>
      <dgm:spPr/>
      <dgm:t>
        <a:bodyPr/>
        <a:lstStyle/>
        <a:p>
          <a:endParaRPr lang="tr-TR" sz="1600"/>
        </a:p>
      </dgm:t>
    </dgm:pt>
    <dgm:pt modelId="{F10C1AF0-605D-4091-B147-70B6847EA9F2}">
      <dgm:prSet phldrT="[Text]" custT="1"/>
      <dgm:spPr>
        <a:xfrm>
          <a:off x="2564880" y="915733"/>
          <a:ext cx="2247872" cy="2327759"/>
        </a:xfrm>
        <a:solidFill>
          <a:srgbClr val="B31166">
            <a:alpha val="90000"/>
            <a:tint val="40000"/>
            <a:hueOff val="0"/>
            <a:satOff val="0"/>
            <a:lumOff val="0"/>
            <a:alphaOff val="0"/>
          </a:srgbClr>
        </a:solidFill>
        <a:ln w="19050" cap="rnd" cmpd="sng" algn="ctr">
          <a:solidFill>
            <a:srgbClr val="B31166">
              <a:alpha val="90000"/>
              <a:tint val="40000"/>
              <a:hueOff val="0"/>
              <a:satOff val="0"/>
              <a:lumOff val="0"/>
              <a:alphaOff val="0"/>
            </a:srgbClr>
          </a:solidFill>
          <a:prstDash val="solid"/>
        </a:ln>
        <a:effectLst/>
      </dgm:spPr>
      <dgm:t>
        <a:bodyPr/>
        <a:lstStyle/>
        <a:p>
          <a:pPr>
            <a:lnSpc>
              <a:spcPct val="150000"/>
            </a:lnSpc>
          </a:pPr>
          <a:r>
            <a:rPr lang="tr-TR" sz="1400" dirty="0" smtClean="0">
              <a:solidFill>
                <a:sysClr val="windowText" lastClr="000000">
                  <a:hueOff val="0"/>
                  <a:satOff val="0"/>
                  <a:lumOff val="0"/>
                  <a:alphaOff val="0"/>
                </a:sysClr>
              </a:solidFill>
              <a:latin typeface="Century Gothic" panose="020B0502020202020204"/>
              <a:ea typeface="+mn-ea"/>
              <a:cs typeface="+mn-cs"/>
            </a:rPr>
            <a:t>Pilot Uygulama yapılması(Nisan 2017)</a:t>
          </a:r>
          <a:endParaRPr lang="tr-TR" sz="1400" dirty="0">
            <a:solidFill>
              <a:sysClr val="windowText" lastClr="000000">
                <a:hueOff val="0"/>
                <a:satOff val="0"/>
                <a:lumOff val="0"/>
                <a:alphaOff val="0"/>
              </a:sysClr>
            </a:solidFill>
            <a:latin typeface="Century Gothic" panose="020B0502020202020204"/>
            <a:ea typeface="+mn-ea"/>
            <a:cs typeface="+mn-cs"/>
          </a:endParaRPr>
        </a:p>
      </dgm:t>
    </dgm:pt>
    <dgm:pt modelId="{62777C08-BF23-45A5-B0ED-8A8E5AAFB525}" type="parTrans" cxnId="{B4EBDFBA-3D50-4787-8A4D-ED41CC00B73D}">
      <dgm:prSet/>
      <dgm:spPr/>
      <dgm:t>
        <a:bodyPr/>
        <a:lstStyle/>
        <a:p>
          <a:endParaRPr lang="tr-TR" sz="1600"/>
        </a:p>
      </dgm:t>
    </dgm:pt>
    <dgm:pt modelId="{7A3146C1-57B6-4524-8D1E-417FD781C88E}" type="sibTrans" cxnId="{B4EBDFBA-3D50-4787-8A4D-ED41CC00B73D}">
      <dgm:prSet/>
      <dgm:spPr/>
      <dgm:t>
        <a:bodyPr/>
        <a:lstStyle/>
        <a:p>
          <a:endParaRPr lang="tr-TR" sz="1600"/>
        </a:p>
      </dgm:t>
    </dgm:pt>
    <dgm:pt modelId="{8718D9B3-ADC3-465E-9715-AFA94B9156AF}">
      <dgm:prSet phldrT="[Text]" custT="1"/>
      <dgm:spPr>
        <a:xfrm>
          <a:off x="2564880" y="915733"/>
          <a:ext cx="2247872" cy="2327759"/>
        </a:xfrm>
        <a:solidFill>
          <a:srgbClr val="B31166">
            <a:alpha val="90000"/>
            <a:tint val="40000"/>
            <a:hueOff val="0"/>
            <a:satOff val="0"/>
            <a:lumOff val="0"/>
            <a:alphaOff val="0"/>
          </a:srgbClr>
        </a:solidFill>
        <a:ln w="19050" cap="rnd" cmpd="sng" algn="ctr">
          <a:solidFill>
            <a:srgbClr val="B31166">
              <a:alpha val="90000"/>
              <a:tint val="40000"/>
              <a:hueOff val="0"/>
              <a:satOff val="0"/>
              <a:lumOff val="0"/>
              <a:alphaOff val="0"/>
            </a:srgbClr>
          </a:solidFill>
          <a:prstDash val="solid"/>
        </a:ln>
        <a:effectLst/>
      </dgm:spPr>
      <dgm:t>
        <a:bodyPr/>
        <a:lstStyle/>
        <a:p>
          <a:pPr>
            <a:lnSpc>
              <a:spcPct val="150000"/>
            </a:lnSpc>
          </a:pPr>
          <a:r>
            <a:rPr lang="tr-TR" sz="1400" dirty="0" smtClean="0">
              <a:solidFill>
                <a:sysClr val="windowText" lastClr="000000">
                  <a:hueOff val="0"/>
                  <a:satOff val="0"/>
                  <a:lumOff val="0"/>
                  <a:alphaOff val="0"/>
                </a:sysClr>
              </a:solidFill>
              <a:latin typeface="Century Gothic" panose="020B0502020202020204"/>
              <a:ea typeface="+mn-ea"/>
              <a:cs typeface="+mn-cs"/>
            </a:rPr>
            <a:t>Pilot Uygulamasının değerlendirilmesi</a:t>
          </a:r>
          <a:endParaRPr lang="tr-TR" sz="1400" dirty="0">
            <a:solidFill>
              <a:sysClr val="windowText" lastClr="000000">
                <a:hueOff val="0"/>
                <a:satOff val="0"/>
                <a:lumOff val="0"/>
                <a:alphaOff val="0"/>
              </a:sysClr>
            </a:solidFill>
            <a:latin typeface="Century Gothic" panose="020B0502020202020204"/>
            <a:ea typeface="+mn-ea"/>
            <a:cs typeface="+mn-cs"/>
          </a:endParaRPr>
        </a:p>
      </dgm:t>
    </dgm:pt>
    <dgm:pt modelId="{E2197C01-BE9D-4366-AF18-C6DF5B2B7C67}" type="parTrans" cxnId="{0DB3ED13-0B2D-41EA-96EC-8203E3091106}">
      <dgm:prSet/>
      <dgm:spPr/>
      <dgm:t>
        <a:bodyPr/>
        <a:lstStyle/>
        <a:p>
          <a:endParaRPr lang="tr-TR" sz="1600"/>
        </a:p>
      </dgm:t>
    </dgm:pt>
    <dgm:pt modelId="{898E29BD-D38C-43FE-9B57-461B2047F85D}" type="sibTrans" cxnId="{0DB3ED13-0B2D-41EA-96EC-8203E3091106}">
      <dgm:prSet/>
      <dgm:spPr/>
      <dgm:t>
        <a:bodyPr/>
        <a:lstStyle/>
        <a:p>
          <a:endParaRPr lang="tr-TR" sz="1600"/>
        </a:p>
      </dgm:t>
    </dgm:pt>
    <dgm:pt modelId="{6C96A93D-1DA3-45C2-886E-FAE3E2A46E2B}">
      <dgm:prSet phldrT="[Text]" custT="1"/>
      <dgm:spPr>
        <a:xfrm>
          <a:off x="5127454" y="16583"/>
          <a:ext cx="2247872" cy="899149"/>
        </a:xfrm>
        <a:solidFill>
          <a:srgbClr val="B31166">
            <a:hueOff val="0"/>
            <a:satOff val="0"/>
            <a:lumOff val="0"/>
            <a:alphaOff val="0"/>
          </a:srgbClr>
        </a:solidFill>
        <a:ln w="19050" cap="rnd" cmpd="sng" algn="ctr">
          <a:solidFill>
            <a:srgbClr val="B31166">
              <a:hueOff val="0"/>
              <a:satOff val="0"/>
              <a:lumOff val="0"/>
              <a:alphaOff val="0"/>
            </a:srgbClr>
          </a:solidFill>
          <a:prstDash val="solid"/>
        </a:ln>
        <a:effectLst/>
      </dgm:spPr>
      <dgm:t>
        <a:bodyPr/>
        <a:lstStyle/>
        <a:p>
          <a:r>
            <a:rPr lang="tr-TR" sz="2000" b="1" dirty="0" smtClean="0">
              <a:solidFill>
                <a:sysClr val="window" lastClr="FFFFFF"/>
              </a:solidFill>
              <a:latin typeface="Century Gothic" panose="020B0502020202020204"/>
              <a:ea typeface="+mn-ea"/>
              <a:cs typeface="+mn-cs"/>
            </a:rPr>
            <a:t>Esas</a:t>
          </a:r>
          <a:r>
            <a:rPr lang="tr-TR" sz="2000" dirty="0" smtClean="0">
              <a:solidFill>
                <a:sysClr val="window" lastClr="FFFFFF"/>
              </a:solidFill>
              <a:latin typeface="Century Gothic" panose="020B0502020202020204"/>
              <a:ea typeface="+mn-ea"/>
              <a:cs typeface="+mn-cs"/>
            </a:rPr>
            <a:t> </a:t>
          </a:r>
          <a:r>
            <a:rPr lang="tr-TR" sz="2000" b="1" dirty="0" smtClean="0">
              <a:solidFill>
                <a:sysClr val="window" lastClr="FFFFFF"/>
              </a:solidFill>
              <a:latin typeface="Century Gothic" panose="020B0502020202020204"/>
              <a:ea typeface="+mn-ea"/>
              <a:cs typeface="+mn-cs"/>
            </a:rPr>
            <a:t>Uygulama</a:t>
          </a:r>
        </a:p>
        <a:p>
          <a:r>
            <a:rPr lang="tr-TR" sz="2000" b="1" dirty="0" smtClean="0">
              <a:solidFill>
                <a:sysClr val="window" lastClr="FFFFFF"/>
              </a:solidFill>
              <a:latin typeface="Century Gothic" panose="020B0502020202020204"/>
              <a:ea typeface="+mn-ea"/>
              <a:cs typeface="+mn-cs"/>
            </a:rPr>
            <a:t>2017-2018</a:t>
          </a:r>
          <a:endParaRPr lang="tr-TR" sz="2000" b="1" dirty="0">
            <a:solidFill>
              <a:sysClr val="window" lastClr="FFFFFF"/>
            </a:solidFill>
            <a:latin typeface="Century Gothic" panose="020B0502020202020204"/>
            <a:ea typeface="+mn-ea"/>
            <a:cs typeface="+mn-cs"/>
          </a:endParaRPr>
        </a:p>
      </dgm:t>
    </dgm:pt>
    <dgm:pt modelId="{020C7B81-0C51-421A-ABB2-C80E81179960}" type="parTrans" cxnId="{F5A4F0A0-34B5-4A56-B4D3-1BB52472E02C}">
      <dgm:prSet/>
      <dgm:spPr/>
      <dgm:t>
        <a:bodyPr/>
        <a:lstStyle/>
        <a:p>
          <a:endParaRPr lang="tr-TR" sz="1600"/>
        </a:p>
      </dgm:t>
    </dgm:pt>
    <dgm:pt modelId="{3DB67467-8FEB-4A9F-87C4-6DE805E1395E}" type="sibTrans" cxnId="{F5A4F0A0-34B5-4A56-B4D3-1BB52472E02C}">
      <dgm:prSet/>
      <dgm:spPr/>
      <dgm:t>
        <a:bodyPr/>
        <a:lstStyle/>
        <a:p>
          <a:endParaRPr lang="tr-TR" sz="1600"/>
        </a:p>
      </dgm:t>
    </dgm:pt>
    <dgm:pt modelId="{BE370CE2-45D0-49CE-9485-B3E8612190A4}">
      <dgm:prSet phldrT="[Text]" custT="1"/>
      <dgm:spPr>
        <a:xfrm>
          <a:off x="5127454" y="915733"/>
          <a:ext cx="2247872" cy="2327759"/>
        </a:xfrm>
        <a:solidFill>
          <a:srgbClr val="B31166">
            <a:alpha val="90000"/>
            <a:tint val="40000"/>
            <a:hueOff val="0"/>
            <a:satOff val="0"/>
            <a:lumOff val="0"/>
            <a:alphaOff val="0"/>
          </a:srgbClr>
        </a:solidFill>
        <a:ln w="19050" cap="rnd" cmpd="sng" algn="ctr">
          <a:solidFill>
            <a:srgbClr val="B31166">
              <a:alpha val="90000"/>
              <a:tint val="40000"/>
              <a:hueOff val="0"/>
              <a:satOff val="0"/>
              <a:lumOff val="0"/>
              <a:alphaOff val="0"/>
            </a:srgbClr>
          </a:solidFill>
          <a:prstDash val="solid"/>
        </a:ln>
        <a:effectLst/>
      </dgm:spPr>
      <dgm:t>
        <a:bodyPr/>
        <a:lstStyle/>
        <a:p>
          <a:r>
            <a:rPr lang="tr-TR" sz="1400" dirty="0" smtClean="0">
              <a:solidFill>
                <a:sysClr val="windowText" lastClr="000000">
                  <a:hueOff val="0"/>
                  <a:satOff val="0"/>
                  <a:lumOff val="0"/>
                  <a:alphaOff val="0"/>
                </a:sysClr>
              </a:solidFill>
              <a:latin typeface="Century Gothic" panose="020B0502020202020204"/>
              <a:ea typeface="+mn-ea"/>
              <a:cs typeface="+mn-cs"/>
            </a:rPr>
            <a:t>Analiz sonucuna göre soru seçimi </a:t>
          </a:r>
          <a:endParaRPr lang="tr-TR" sz="1400" dirty="0">
            <a:solidFill>
              <a:sysClr val="windowText" lastClr="000000">
                <a:hueOff val="0"/>
                <a:satOff val="0"/>
                <a:lumOff val="0"/>
                <a:alphaOff val="0"/>
              </a:sysClr>
            </a:solidFill>
            <a:latin typeface="Century Gothic" panose="020B0502020202020204"/>
            <a:ea typeface="+mn-ea"/>
            <a:cs typeface="+mn-cs"/>
          </a:endParaRPr>
        </a:p>
      </dgm:t>
    </dgm:pt>
    <dgm:pt modelId="{CECA8DCF-2F3C-4F87-8EDB-F78FC60A114D}" type="parTrans" cxnId="{895E4B16-FA9C-4FF6-9CE5-8E9B43373783}">
      <dgm:prSet/>
      <dgm:spPr/>
      <dgm:t>
        <a:bodyPr/>
        <a:lstStyle/>
        <a:p>
          <a:endParaRPr lang="tr-TR" sz="1600"/>
        </a:p>
      </dgm:t>
    </dgm:pt>
    <dgm:pt modelId="{D6B05330-B176-4B6F-A6E5-669194491D22}" type="sibTrans" cxnId="{895E4B16-FA9C-4FF6-9CE5-8E9B43373783}">
      <dgm:prSet/>
      <dgm:spPr/>
      <dgm:t>
        <a:bodyPr/>
        <a:lstStyle/>
        <a:p>
          <a:endParaRPr lang="tr-TR" sz="1600"/>
        </a:p>
      </dgm:t>
    </dgm:pt>
    <dgm:pt modelId="{DB436734-FC8B-4D36-AC05-684ACD2B3575}">
      <dgm:prSet phldrT="[Text]" custT="1"/>
      <dgm:spPr>
        <a:xfrm>
          <a:off x="5127454" y="915733"/>
          <a:ext cx="2247872" cy="2327759"/>
        </a:xfrm>
        <a:solidFill>
          <a:srgbClr val="B31166">
            <a:alpha val="90000"/>
            <a:tint val="40000"/>
            <a:hueOff val="0"/>
            <a:satOff val="0"/>
            <a:lumOff val="0"/>
            <a:alphaOff val="0"/>
          </a:srgbClr>
        </a:solidFill>
        <a:ln w="19050" cap="rnd" cmpd="sng" algn="ctr">
          <a:solidFill>
            <a:srgbClr val="B31166">
              <a:alpha val="90000"/>
              <a:tint val="40000"/>
              <a:hueOff val="0"/>
              <a:satOff val="0"/>
              <a:lumOff val="0"/>
              <a:alphaOff val="0"/>
            </a:srgbClr>
          </a:solidFill>
          <a:prstDash val="solid"/>
        </a:ln>
        <a:effectLst/>
      </dgm:spPr>
      <dgm:t>
        <a:bodyPr/>
        <a:lstStyle/>
        <a:p>
          <a:r>
            <a:rPr lang="tr-TR" sz="1400" dirty="0" smtClean="0">
              <a:solidFill>
                <a:sysClr val="windowText" lastClr="000000">
                  <a:hueOff val="0"/>
                  <a:satOff val="0"/>
                  <a:lumOff val="0"/>
                  <a:alphaOff val="0"/>
                </a:sysClr>
              </a:solidFill>
              <a:latin typeface="Century Gothic" panose="020B0502020202020204"/>
              <a:ea typeface="+mn-ea"/>
              <a:cs typeface="+mn-cs"/>
            </a:rPr>
            <a:t>Esas uygulama için örneklem seçimi(Kasım 2017)</a:t>
          </a:r>
          <a:endParaRPr lang="tr-TR" sz="1400" dirty="0">
            <a:solidFill>
              <a:sysClr val="windowText" lastClr="000000">
                <a:hueOff val="0"/>
                <a:satOff val="0"/>
                <a:lumOff val="0"/>
                <a:alphaOff val="0"/>
              </a:sysClr>
            </a:solidFill>
            <a:latin typeface="Century Gothic" panose="020B0502020202020204"/>
            <a:ea typeface="+mn-ea"/>
            <a:cs typeface="+mn-cs"/>
          </a:endParaRPr>
        </a:p>
      </dgm:t>
    </dgm:pt>
    <dgm:pt modelId="{8B39FE29-825B-4868-8DEF-DB46BB1DE716}" type="parTrans" cxnId="{3A2CFA35-8029-46EA-B2B5-4665A598E87E}">
      <dgm:prSet/>
      <dgm:spPr/>
      <dgm:t>
        <a:bodyPr/>
        <a:lstStyle/>
        <a:p>
          <a:endParaRPr lang="tr-TR" sz="1600"/>
        </a:p>
      </dgm:t>
    </dgm:pt>
    <dgm:pt modelId="{E1C7A9D8-D168-49F5-AFA9-8264AE96E983}" type="sibTrans" cxnId="{3A2CFA35-8029-46EA-B2B5-4665A598E87E}">
      <dgm:prSet/>
      <dgm:spPr/>
      <dgm:t>
        <a:bodyPr/>
        <a:lstStyle/>
        <a:p>
          <a:endParaRPr lang="tr-TR" sz="1600"/>
        </a:p>
      </dgm:t>
    </dgm:pt>
    <dgm:pt modelId="{25F8D9E9-18FA-45F8-BD3B-545D39C5A9CB}">
      <dgm:prSet phldrT="[Text]" custT="1"/>
      <dgm:spPr>
        <a:xfrm>
          <a:off x="2305" y="915733"/>
          <a:ext cx="2247872" cy="2327759"/>
        </a:xfrm>
        <a:solidFill>
          <a:srgbClr val="B31166">
            <a:alpha val="90000"/>
            <a:tint val="40000"/>
            <a:hueOff val="0"/>
            <a:satOff val="0"/>
            <a:lumOff val="0"/>
            <a:alphaOff val="0"/>
          </a:srgbClr>
        </a:solidFill>
        <a:ln w="19050" cap="rnd" cmpd="sng" algn="ctr">
          <a:solidFill>
            <a:srgbClr val="B31166">
              <a:alpha val="90000"/>
              <a:tint val="40000"/>
              <a:hueOff val="0"/>
              <a:satOff val="0"/>
              <a:lumOff val="0"/>
              <a:alphaOff val="0"/>
            </a:srgbClr>
          </a:solidFill>
          <a:prstDash val="solid"/>
        </a:ln>
        <a:effectLst/>
      </dgm:spPr>
      <dgm:t>
        <a:bodyPr/>
        <a:lstStyle/>
        <a:p>
          <a:pPr>
            <a:lnSpc>
              <a:spcPct val="100000"/>
            </a:lnSpc>
          </a:pPr>
          <a:r>
            <a:rPr lang="tr-TR" sz="1400" dirty="0" smtClean="0">
              <a:solidFill>
                <a:sysClr val="windowText" lastClr="000000">
                  <a:hueOff val="0"/>
                  <a:satOff val="0"/>
                  <a:lumOff val="0"/>
                  <a:alphaOff val="0"/>
                </a:sysClr>
              </a:solidFill>
              <a:latin typeface="Century Gothic" panose="020B0502020202020204"/>
              <a:ea typeface="+mn-ea"/>
              <a:cs typeface="+mn-cs"/>
            </a:rPr>
            <a:t>Örneklem seçimi</a:t>
          </a:r>
          <a:endParaRPr lang="tr-TR" sz="1400" dirty="0">
            <a:solidFill>
              <a:sysClr val="windowText" lastClr="000000">
                <a:hueOff val="0"/>
                <a:satOff val="0"/>
                <a:lumOff val="0"/>
                <a:alphaOff val="0"/>
              </a:sysClr>
            </a:solidFill>
            <a:latin typeface="Century Gothic" panose="020B0502020202020204"/>
            <a:ea typeface="+mn-ea"/>
            <a:cs typeface="+mn-cs"/>
          </a:endParaRPr>
        </a:p>
      </dgm:t>
    </dgm:pt>
    <dgm:pt modelId="{63B3DCA6-CC2B-43DF-B0BF-3F45E6772FF9}" type="parTrans" cxnId="{935562F5-CBA6-426C-B46C-328AE1AE8023}">
      <dgm:prSet/>
      <dgm:spPr/>
      <dgm:t>
        <a:bodyPr/>
        <a:lstStyle/>
        <a:p>
          <a:endParaRPr lang="tr-TR" sz="1600"/>
        </a:p>
      </dgm:t>
    </dgm:pt>
    <dgm:pt modelId="{1A3BD011-8B89-48B3-9627-7CB558E1A6B6}" type="sibTrans" cxnId="{935562F5-CBA6-426C-B46C-328AE1AE8023}">
      <dgm:prSet/>
      <dgm:spPr/>
      <dgm:t>
        <a:bodyPr/>
        <a:lstStyle/>
        <a:p>
          <a:endParaRPr lang="tr-TR" sz="1600"/>
        </a:p>
      </dgm:t>
    </dgm:pt>
    <dgm:pt modelId="{6AEEA0A3-33BC-4643-A0E3-2856FC932E55}">
      <dgm:prSet phldrT="[Text]" custT="1"/>
      <dgm:spPr>
        <a:xfrm>
          <a:off x="2564880" y="915733"/>
          <a:ext cx="2247872" cy="2327759"/>
        </a:xfrm>
        <a:solidFill>
          <a:srgbClr val="B31166">
            <a:alpha val="90000"/>
            <a:tint val="40000"/>
            <a:hueOff val="0"/>
            <a:satOff val="0"/>
            <a:lumOff val="0"/>
            <a:alphaOff val="0"/>
          </a:srgbClr>
        </a:solidFill>
        <a:ln w="19050" cap="rnd" cmpd="sng" algn="ctr">
          <a:solidFill>
            <a:srgbClr val="B31166">
              <a:alpha val="90000"/>
              <a:tint val="40000"/>
              <a:hueOff val="0"/>
              <a:satOff val="0"/>
              <a:lumOff val="0"/>
              <a:alphaOff val="0"/>
            </a:srgbClr>
          </a:solidFill>
          <a:prstDash val="solid"/>
        </a:ln>
        <a:effectLst/>
      </dgm:spPr>
      <dgm:t>
        <a:bodyPr/>
        <a:lstStyle/>
        <a:p>
          <a:pPr>
            <a:lnSpc>
              <a:spcPct val="150000"/>
            </a:lnSpc>
          </a:pPr>
          <a:r>
            <a:rPr lang="tr-TR" sz="1400" dirty="0" smtClean="0">
              <a:solidFill>
                <a:sysClr val="windowText" lastClr="000000">
                  <a:hueOff val="0"/>
                  <a:satOff val="0"/>
                  <a:lumOff val="0"/>
                  <a:alphaOff val="0"/>
                </a:sysClr>
              </a:solidFill>
              <a:latin typeface="Century Gothic" panose="020B0502020202020204"/>
              <a:ea typeface="+mn-ea"/>
              <a:cs typeface="+mn-cs"/>
            </a:rPr>
            <a:t>Soruların analizlerinin yapılması</a:t>
          </a:r>
          <a:endParaRPr lang="tr-TR" sz="1400" dirty="0">
            <a:solidFill>
              <a:sysClr val="windowText" lastClr="000000">
                <a:hueOff val="0"/>
                <a:satOff val="0"/>
                <a:lumOff val="0"/>
                <a:alphaOff val="0"/>
              </a:sysClr>
            </a:solidFill>
            <a:latin typeface="Century Gothic" panose="020B0502020202020204"/>
            <a:ea typeface="+mn-ea"/>
            <a:cs typeface="+mn-cs"/>
          </a:endParaRPr>
        </a:p>
      </dgm:t>
    </dgm:pt>
    <dgm:pt modelId="{7A326673-2E43-49AE-9A2D-CD45450C9FEC}" type="parTrans" cxnId="{8297A9D1-4C62-483A-852D-1FF57BA2768A}">
      <dgm:prSet/>
      <dgm:spPr/>
      <dgm:t>
        <a:bodyPr/>
        <a:lstStyle/>
        <a:p>
          <a:endParaRPr lang="tr-TR" sz="1600"/>
        </a:p>
      </dgm:t>
    </dgm:pt>
    <dgm:pt modelId="{BA1BC370-8C81-44D6-9C39-8910EAB49D9B}" type="sibTrans" cxnId="{8297A9D1-4C62-483A-852D-1FF57BA2768A}">
      <dgm:prSet/>
      <dgm:spPr/>
      <dgm:t>
        <a:bodyPr/>
        <a:lstStyle/>
        <a:p>
          <a:endParaRPr lang="tr-TR" sz="1600"/>
        </a:p>
      </dgm:t>
    </dgm:pt>
    <dgm:pt modelId="{98B21612-C422-48C4-864A-1270E01A889B}">
      <dgm:prSet phldrT="[Text]" custT="1"/>
      <dgm:spPr>
        <a:xfrm>
          <a:off x="5127454" y="915733"/>
          <a:ext cx="2247872" cy="2327759"/>
        </a:xfrm>
        <a:solidFill>
          <a:srgbClr val="B31166">
            <a:alpha val="90000"/>
            <a:tint val="40000"/>
            <a:hueOff val="0"/>
            <a:satOff val="0"/>
            <a:lumOff val="0"/>
            <a:alphaOff val="0"/>
          </a:srgbClr>
        </a:solidFill>
        <a:ln w="19050" cap="rnd" cmpd="sng" algn="ctr">
          <a:solidFill>
            <a:srgbClr val="B31166">
              <a:alpha val="90000"/>
              <a:tint val="40000"/>
              <a:hueOff val="0"/>
              <a:satOff val="0"/>
              <a:lumOff val="0"/>
              <a:alphaOff val="0"/>
            </a:srgbClr>
          </a:solidFill>
          <a:prstDash val="solid"/>
        </a:ln>
        <a:effectLst/>
      </dgm:spPr>
      <dgm:t>
        <a:bodyPr/>
        <a:lstStyle/>
        <a:p>
          <a:r>
            <a:rPr lang="tr-TR" sz="1400" dirty="0" smtClean="0">
              <a:solidFill>
                <a:srgbClr val="FF0000"/>
              </a:solidFill>
              <a:latin typeface="Century Gothic" panose="020B0502020202020204"/>
              <a:ea typeface="+mn-ea"/>
              <a:cs typeface="+mn-cs"/>
            </a:rPr>
            <a:t>Uygulamanın yapılması(Nisan2018)</a:t>
          </a:r>
          <a:endParaRPr lang="tr-TR" sz="1400" dirty="0">
            <a:solidFill>
              <a:srgbClr val="FF0000"/>
            </a:solidFill>
            <a:latin typeface="Century Gothic" panose="020B0502020202020204"/>
            <a:ea typeface="+mn-ea"/>
            <a:cs typeface="+mn-cs"/>
          </a:endParaRPr>
        </a:p>
      </dgm:t>
    </dgm:pt>
    <dgm:pt modelId="{E0FD23AB-BB5A-4713-8552-03F3F069C6ED}" type="parTrans" cxnId="{DCCECAE4-CC27-4342-80A2-B9071352639E}">
      <dgm:prSet/>
      <dgm:spPr/>
      <dgm:t>
        <a:bodyPr/>
        <a:lstStyle/>
        <a:p>
          <a:endParaRPr lang="tr-TR" sz="1600"/>
        </a:p>
      </dgm:t>
    </dgm:pt>
    <dgm:pt modelId="{BDB99851-F2CE-42F1-AD42-AF6DFB7F0E48}" type="sibTrans" cxnId="{DCCECAE4-CC27-4342-80A2-B9071352639E}">
      <dgm:prSet/>
      <dgm:spPr/>
      <dgm:t>
        <a:bodyPr/>
        <a:lstStyle/>
        <a:p>
          <a:endParaRPr lang="tr-TR" sz="1600"/>
        </a:p>
      </dgm:t>
    </dgm:pt>
    <dgm:pt modelId="{A9982E61-B532-4F1E-8E71-3561ED5D561D}">
      <dgm:prSet phldrT="[Text]" custT="1"/>
      <dgm:spPr>
        <a:xfrm>
          <a:off x="5127454" y="915733"/>
          <a:ext cx="2247872" cy="2327759"/>
        </a:xfrm>
        <a:solidFill>
          <a:srgbClr val="B31166">
            <a:alpha val="90000"/>
            <a:tint val="40000"/>
            <a:hueOff val="0"/>
            <a:satOff val="0"/>
            <a:lumOff val="0"/>
            <a:alphaOff val="0"/>
          </a:srgbClr>
        </a:solidFill>
        <a:ln w="19050" cap="rnd" cmpd="sng" algn="ctr">
          <a:solidFill>
            <a:srgbClr val="B31166">
              <a:alpha val="90000"/>
              <a:tint val="40000"/>
              <a:hueOff val="0"/>
              <a:satOff val="0"/>
              <a:lumOff val="0"/>
              <a:alphaOff val="0"/>
            </a:srgbClr>
          </a:solidFill>
          <a:prstDash val="solid"/>
        </a:ln>
        <a:effectLst/>
      </dgm:spPr>
      <dgm:t>
        <a:bodyPr/>
        <a:lstStyle/>
        <a:p>
          <a:r>
            <a:rPr lang="tr-TR" sz="1400" dirty="0" smtClean="0">
              <a:solidFill>
                <a:sysClr val="windowText" lastClr="000000">
                  <a:hueOff val="0"/>
                  <a:satOff val="0"/>
                  <a:lumOff val="0"/>
                  <a:alphaOff val="0"/>
                </a:sysClr>
              </a:solidFill>
              <a:latin typeface="Century Gothic" panose="020B0502020202020204"/>
              <a:ea typeface="+mn-ea"/>
              <a:cs typeface="+mn-cs"/>
            </a:rPr>
            <a:t>Uygulamanın değerlendirilmesi</a:t>
          </a:r>
          <a:endParaRPr lang="tr-TR" sz="1400" dirty="0">
            <a:solidFill>
              <a:sysClr val="windowText" lastClr="000000">
                <a:hueOff val="0"/>
                <a:satOff val="0"/>
                <a:lumOff val="0"/>
                <a:alphaOff val="0"/>
              </a:sysClr>
            </a:solidFill>
            <a:latin typeface="Century Gothic" panose="020B0502020202020204"/>
            <a:ea typeface="+mn-ea"/>
            <a:cs typeface="+mn-cs"/>
          </a:endParaRPr>
        </a:p>
      </dgm:t>
    </dgm:pt>
    <dgm:pt modelId="{8F68C70E-5642-4232-9857-C01781B9C757}" type="parTrans" cxnId="{CEECE766-8B9D-4592-B381-DD8A1F23AC46}">
      <dgm:prSet/>
      <dgm:spPr/>
      <dgm:t>
        <a:bodyPr/>
        <a:lstStyle/>
        <a:p>
          <a:endParaRPr lang="tr-TR" sz="1600"/>
        </a:p>
      </dgm:t>
    </dgm:pt>
    <dgm:pt modelId="{DC551F3D-1240-4A2B-8743-D2D862AE5FF4}" type="sibTrans" cxnId="{CEECE766-8B9D-4592-B381-DD8A1F23AC46}">
      <dgm:prSet/>
      <dgm:spPr/>
      <dgm:t>
        <a:bodyPr/>
        <a:lstStyle/>
        <a:p>
          <a:endParaRPr lang="tr-TR" sz="1600"/>
        </a:p>
      </dgm:t>
    </dgm:pt>
    <dgm:pt modelId="{72F4472B-14BD-4710-B20D-E7D6AF7A4B64}">
      <dgm:prSet phldrT="[Text]" custT="1"/>
      <dgm:spPr>
        <a:xfrm>
          <a:off x="2305" y="915733"/>
          <a:ext cx="2247872" cy="2327759"/>
        </a:xfrm>
        <a:solidFill>
          <a:srgbClr val="B31166">
            <a:alpha val="90000"/>
            <a:tint val="40000"/>
            <a:hueOff val="0"/>
            <a:satOff val="0"/>
            <a:lumOff val="0"/>
            <a:alphaOff val="0"/>
          </a:srgbClr>
        </a:solidFill>
        <a:ln w="19050" cap="rnd" cmpd="sng" algn="ctr">
          <a:solidFill>
            <a:srgbClr val="B31166">
              <a:alpha val="90000"/>
              <a:tint val="40000"/>
              <a:hueOff val="0"/>
              <a:satOff val="0"/>
              <a:lumOff val="0"/>
              <a:alphaOff val="0"/>
            </a:srgbClr>
          </a:solidFill>
          <a:prstDash val="solid"/>
        </a:ln>
        <a:effectLst/>
      </dgm:spPr>
      <dgm:t>
        <a:bodyPr/>
        <a:lstStyle/>
        <a:p>
          <a:pPr>
            <a:lnSpc>
              <a:spcPct val="100000"/>
            </a:lnSpc>
          </a:pPr>
          <a:r>
            <a:rPr lang="tr-TR" sz="1400" dirty="0" smtClean="0">
              <a:solidFill>
                <a:sysClr val="windowText" lastClr="000000">
                  <a:hueOff val="0"/>
                  <a:satOff val="0"/>
                  <a:lumOff val="0"/>
                  <a:alphaOff val="0"/>
                </a:sysClr>
              </a:solidFill>
              <a:latin typeface="Century Gothic" panose="020B0502020202020204"/>
              <a:ea typeface="+mn-ea"/>
              <a:cs typeface="+mn-cs"/>
            </a:rPr>
            <a:t>Çerçeve Programların güncellenmesi</a:t>
          </a:r>
          <a:endParaRPr lang="tr-TR" sz="1400" dirty="0">
            <a:solidFill>
              <a:sysClr val="windowText" lastClr="000000">
                <a:hueOff val="0"/>
                <a:satOff val="0"/>
                <a:lumOff val="0"/>
                <a:alphaOff val="0"/>
              </a:sysClr>
            </a:solidFill>
            <a:latin typeface="Century Gothic" panose="020B0502020202020204"/>
            <a:ea typeface="+mn-ea"/>
            <a:cs typeface="+mn-cs"/>
          </a:endParaRPr>
        </a:p>
      </dgm:t>
    </dgm:pt>
    <dgm:pt modelId="{AF85BDE0-4C8C-4C9A-BC11-A037992CB4C0}" type="parTrans" cxnId="{4CD27FCE-9B99-41C6-A634-9D550E0B0371}">
      <dgm:prSet/>
      <dgm:spPr/>
      <dgm:t>
        <a:bodyPr/>
        <a:lstStyle/>
        <a:p>
          <a:endParaRPr lang="tr-TR"/>
        </a:p>
      </dgm:t>
    </dgm:pt>
    <dgm:pt modelId="{16E14762-C03C-498F-AB82-9D2974EF43A0}" type="sibTrans" cxnId="{4CD27FCE-9B99-41C6-A634-9D550E0B0371}">
      <dgm:prSet/>
      <dgm:spPr/>
      <dgm:t>
        <a:bodyPr/>
        <a:lstStyle/>
        <a:p>
          <a:endParaRPr lang="tr-TR"/>
        </a:p>
      </dgm:t>
    </dgm:pt>
    <dgm:pt modelId="{BEE286A1-ABC4-4BD4-9367-940F4D48E354}">
      <dgm:prSet phldrT="[Text]" custT="1"/>
      <dgm:spPr>
        <a:xfrm>
          <a:off x="5127454" y="915733"/>
          <a:ext cx="2247872" cy="2327759"/>
        </a:xfrm>
        <a:solidFill>
          <a:srgbClr val="B31166">
            <a:alpha val="90000"/>
            <a:tint val="40000"/>
            <a:hueOff val="0"/>
            <a:satOff val="0"/>
            <a:lumOff val="0"/>
            <a:alphaOff val="0"/>
          </a:srgbClr>
        </a:solidFill>
        <a:ln w="19050" cap="rnd" cmpd="sng" algn="ctr">
          <a:solidFill>
            <a:srgbClr val="B31166">
              <a:alpha val="90000"/>
              <a:tint val="40000"/>
              <a:hueOff val="0"/>
              <a:satOff val="0"/>
              <a:lumOff val="0"/>
              <a:alphaOff val="0"/>
            </a:srgbClr>
          </a:solidFill>
          <a:prstDash val="solid"/>
        </a:ln>
        <a:effectLst/>
      </dgm:spPr>
      <dgm:t>
        <a:bodyPr/>
        <a:lstStyle/>
        <a:p>
          <a:r>
            <a:rPr lang="tr-TR" sz="1400" dirty="0" smtClean="0">
              <a:solidFill>
                <a:sysClr val="windowText" lastClr="000000">
                  <a:hueOff val="0"/>
                  <a:satOff val="0"/>
                  <a:lumOff val="0"/>
                  <a:alphaOff val="0"/>
                </a:sysClr>
              </a:solidFill>
              <a:latin typeface="Century Gothic" panose="020B0502020202020204"/>
              <a:ea typeface="+mn-ea"/>
              <a:cs typeface="+mn-cs"/>
            </a:rPr>
            <a:t>Raporlama</a:t>
          </a:r>
          <a:endParaRPr lang="tr-TR" sz="1400" dirty="0">
            <a:solidFill>
              <a:sysClr val="windowText" lastClr="000000">
                <a:hueOff val="0"/>
                <a:satOff val="0"/>
                <a:lumOff val="0"/>
                <a:alphaOff val="0"/>
              </a:sysClr>
            </a:solidFill>
            <a:latin typeface="Century Gothic" panose="020B0502020202020204"/>
            <a:ea typeface="+mn-ea"/>
            <a:cs typeface="+mn-cs"/>
          </a:endParaRPr>
        </a:p>
      </dgm:t>
    </dgm:pt>
    <dgm:pt modelId="{FAFE32D1-0364-42A2-9020-B183CA157A40}" type="parTrans" cxnId="{090FC602-1205-4601-9C7D-B85742F0B311}">
      <dgm:prSet/>
      <dgm:spPr/>
      <dgm:t>
        <a:bodyPr/>
        <a:lstStyle/>
        <a:p>
          <a:endParaRPr lang="tr-TR"/>
        </a:p>
      </dgm:t>
    </dgm:pt>
    <dgm:pt modelId="{FCEC3C13-1C06-446E-AFC1-871E7364D7EC}" type="sibTrans" cxnId="{090FC602-1205-4601-9C7D-B85742F0B311}">
      <dgm:prSet/>
      <dgm:spPr/>
      <dgm:t>
        <a:bodyPr/>
        <a:lstStyle/>
        <a:p>
          <a:endParaRPr lang="tr-TR"/>
        </a:p>
      </dgm:t>
    </dgm:pt>
    <dgm:pt modelId="{D9E24719-2A8E-44CC-B7CE-3518A73268FA}">
      <dgm:prSet phldrT="[Text]" custT="1"/>
      <dgm:spPr>
        <a:xfrm>
          <a:off x="2305" y="915733"/>
          <a:ext cx="2247872" cy="2327759"/>
        </a:xfrm>
        <a:solidFill>
          <a:srgbClr val="B31166">
            <a:alpha val="90000"/>
            <a:tint val="40000"/>
            <a:hueOff val="0"/>
            <a:satOff val="0"/>
            <a:lumOff val="0"/>
            <a:alphaOff val="0"/>
          </a:srgbClr>
        </a:solidFill>
        <a:ln w="19050" cap="rnd" cmpd="sng" algn="ctr">
          <a:solidFill>
            <a:srgbClr val="B31166">
              <a:alpha val="90000"/>
              <a:tint val="40000"/>
              <a:hueOff val="0"/>
              <a:satOff val="0"/>
              <a:lumOff val="0"/>
              <a:alphaOff val="0"/>
            </a:srgbClr>
          </a:solidFill>
          <a:prstDash val="solid"/>
        </a:ln>
        <a:effectLst/>
      </dgm:spPr>
      <dgm:t>
        <a:bodyPr/>
        <a:lstStyle/>
        <a:p>
          <a:pPr>
            <a:lnSpc>
              <a:spcPct val="100000"/>
            </a:lnSpc>
          </a:pPr>
          <a:r>
            <a:rPr lang="tr-TR" sz="1400" dirty="0" smtClean="0">
              <a:solidFill>
                <a:sysClr val="windowText" lastClr="000000">
                  <a:hueOff val="0"/>
                  <a:satOff val="0"/>
                  <a:lumOff val="0"/>
                  <a:alphaOff val="0"/>
                </a:sysClr>
              </a:solidFill>
              <a:latin typeface="Century Gothic" panose="020B0502020202020204"/>
              <a:ea typeface="+mn-ea"/>
              <a:cs typeface="+mn-cs"/>
            </a:rPr>
            <a:t>Pilot uygulamanın yapılması(15 il ve 48 okulda nisan 2017)</a:t>
          </a:r>
          <a:endParaRPr lang="tr-TR" sz="1400" dirty="0">
            <a:solidFill>
              <a:sysClr val="windowText" lastClr="000000">
                <a:hueOff val="0"/>
                <a:satOff val="0"/>
                <a:lumOff val="0"/>
                <a:alphaOff val="0"/>
              </a:sysClr>
            </a:solidFill>
            <a:latin typeface="Century Gothic" panose="020B0502020202020204"/>
            <a:ea typeface="+mn-ea"/>
            <a:cs typeface="+mn-cs"/>
          </a:endParaRPr>
        </a:p>
      </dgm:t>
    </dgm:pt>
    <dgm:pt modelId="{CE387D29-76E2-4718-B29E-EF5BCE238A0D}" type="parTrans" cxnId="{D00CF853-18FF-4EFD-B719-4C47FAC24EB8}">
      <dgm:prSet/>
      <dgm:spPr/>
      <dgm:t>
        <a:bodyPr/>
        <a:lstStyle/>
        <a:p>
          <a:endParaRPr lang="tr-TR"/>
        </a:p>
      </dgm:t>
    </dgm:pt>
    <dgm:pt modelId="{CE391A9C-5A00-44B6-8A39-0C950B899CFF}" type="sibTrans" cxnId="{D00CF853-18FF-4EFD-B719-4C47FAC24EB8}">
      <dgm:prSet/>
      <dgm:spPr/>
      <dgm:t>
        <a:bodyPr/>
        <a:lstStyle/>
        <a:p>
          <a:endParaRPr lang="tr-TR"/>
        </a:p>
      </dgm:t>
    </dgm:pt>
    <dgm:pt modelId="{6ED18FEA-1B7C-43F2-938A-62A9D5B29AA5}" type="pres">
      <dgm:prSet presAssocID="{B05081C1-A313-4E5B-976D-92CC4E78DD8F}" presName="Name0" presStyleCnt="0">
        <dgm:presLayoutVars>
          <dgm:dir/>
          <dgm:animLvl val="lvl"/>
          <dgm:resizeHandles val="exact"/>
        </dgm:presLayoutVars>
      </dgm:prSet>
      <dgm:spPr/>
      <dgm:t>
        <a:bodyPr/>
        <a:lstStyle/>
        <a:p>
          <a:endParaRPr lang="tr-TR"/>
        </a:p>
      </dgm:t>
    </dgm:pt>
    <dgm:pt modelId="{22DE4B64-E92D-4192-B80E-D06B99635A87}" type="pres">
      <dgm:prSet presAssocID="{EAE6E06D-5A33-49FC-BD2C-DA9ADC7C5444}" presName="composite" presStyleCnt="0"/>
      <dgm:spPr/>
    </dgm:pt>
    <dgm:pt modelId="{1420541E-DF1F-4054-A2B5-27B1FC0E54BE}" type="pres">
      <dgm:prSet presAssocID="{EAE6E06D-5A33-49FC-BD2C-DA9ADC7C5444}" presName="parTx" presStyleLbl="alignNode1" presStyleIdx="0" presStyleCnt="3">
        <dgm:presLayoutVars>
          <dgm:chMax val="0"/>
          <dgm:chPref val="0"/>
          <dgm:bulletEnabled val="1"/>
        </dgm:presLayoutVars>
      </dgm:prSet>
      <dgm:spPr>
        <a:prstGeom prst="rect">
          <a:avLst/>
        </a:prstGeom>
      </dgm:spPr>
      <dgm:t>
        <a:bodyPr/>
        <a:lstStyle/>
        <a:p>
          <a:endParaRPr lang="tr-TR"/>
        </a:p>
      </dgm:t>
    </dgm:pt>
    <dgm:pt modelId="{CC55C89C-D2A8-442C-A635-98E3A8C25068}" type="pres">
      <dgm:prSet presAssocID="{EAE6E06D-5A33-49FC-BD2C-DA9ADC7C5444}" presName="desTx" presStyleLbl="alignAccFollowNode1" presStyleIdx="0" presStyleCnt="3">
        <dgm:presLayoutVars>
          <dgm:bulletEnabled val="1"/>
        </dgm:presLayoutVars>
      </dgm:prSet>
      <dgm:spPr>
        <a:prstGeom prst="rect">
          <a:avLst/>
        </a:prstGeom>
      </dgm:spPr>
      <dgm:t>
        <a:bodyPr/>
        <a:lstStyle/>
        <a:p>
          <a:endParaRPr lang="tr-TR"/>
        </a:p>
      </dgm:t>
    </dgm:pt>
    <dgm:pt modelId="{0341605C-E22D-4C25-8BB7-D7A82D6076C7}" type="pres">
      <dgm:prSet presAssocID="{757B5F68-2AB6-4DD1-88F1-82B02B863DC9}" presName="space" presStyleCnt="0"/>
      <dgm:spPr/>
    </dgm:pt>
    <dgm:pt modelId="{102D163B-465E-4966-8F81-394109FDDE77}" type="pres">
      <dgm:prSet presAssocID="{FC0FAC05-30B3-4753-95BC-4F749E23C8A9}" presName="composite" presStyleCnt="0"/>
      <dgm:spPr/>
    </dgm:pt>
    <dgm:pt modelId="{A893B008-6D5B-4299-9F53-FBEC9D8BE3CC}" type="pres">
      <dgm:prSet presAssocID="{FC0FAC05-30B3-4753-95BC-4F749E23C8A9}" presName="parTx" presStyleLbl="alignNode1" presStyleIdx="1" presStyleCnt="3">
        <dgm:presLayoutVars>
          <dgm:chMax val="0"/>
          <dgm:chPref val="0"/>
          <dgm:bulletEnabled val="1"/>
        </dgm:presLayoutVars>
      </dgm:prSet>
      <dgm:spPr>
        <a:prstGeom prst="rect">
          <a:avLst/>
        </a:prstGeom>
      </dgm:spPr>
      <dgm:t>
        <a:bodyPr/>
        <a:lstStyle/>
        <a:p>
          <a:endParaRPr lang="tr-TR"/>
        </a:p>
      </dgm:t>
    </dgm:pt>
    <dgm:pt modelId="{69128ADF-E781-4787-922F-13B16550A1A4}" type="pres">
      <dgm:prSet presAssocID="{FC0FAC05-30B3-4753-95BC-4F749E23C8A9}" presName="desTx" presStyleLbl="alignAccFollowNode1" presStyleIdx="1" presStyleCnt="3">
        <dgm:presLayoutVars>
          <dgm:bulletEnabled val="1"/>
        </dgm:presLayoutVars>
      </dgm:prSet>
      <dgm:spPr>
        <a:prstGeom prst="rect">
          <a:avLst/>
        </a:prstGeom>
      </dgm:spPr>
      <dgm:t>
        <a:bodyPr/>
        <a:lstStyle/>
        <a:p>
          <a:endParaRPr lang="tr-TR"/>
        </a:p>
      </dgm:t>
    </dgm:pt>
    <dgm:pt modelId="{FC40EF8B-7DD7-4479-BB0B-4336F6D045E0}" type="pres">
      <dgm:prSet presAssocID="{27A57FB1-F57D-4BE0-AF95-43681486C3E7}" presName="space" presStyleCnt="0"/>
      <dgm:spPr/>
    </dgm:pt>
    <dgm:pt modelId="{3BBDB611-FFCA-4679-B0B1-C54FE653B184}" type="pres">
      <dgm:prSet presAssocID="{6C96A93D-1DA3-45C2-886E-FAE3E2A46E2B}" presName="composite" presStyleCnt="0"/>
      <dgm:spPr/>
    </dgm:pt>
    <dgm:pt modelId="{0DCD0391-B6C3-4857-AC18-F4DCE41AF2AA}" type="pres">
      <dgm:prSet presAssocID="{6C96A93D-1DA3-45C2-886E-FAE3E2A46E2B}" presName="parTx" presStyleLbl="alignNode1" presStyleIdx="2" presStyleCnt="3">
        <dgm:presLayoutVars>
          <dgm:chMax val="0"/>
          <dgm:chPref val="0"/>
          <dgm:bulletEnabled val="1"/>
        </dgm:presLayoutVars>
      </dgm:prSet>
      <dgm:spPr>
        <a:prstGeom prst="rect">
          <a:avLst/>
        </a:prstGeom>
      </dgm:spPr>
      <dgm:t>
        <a:bodyPr/>
        <a:lstStyle/>
        <a:p>
          <a:endParaRPr lang="tr-TR"/>
        </a:p>
      </dgm:t>
    </dgm:pt>
    <dgm:pt modelId="{7E00DFAE-E04D-44F7-9271-14D378A14C01}" type="pres">
      <dgm:prSet presAssocID="{6C96A93D-1DA3-45C2-886E-FAE3E2A46E2B}" presName="desTx" presStyleLbl="alignAccFollowNode1" presStyleIdx="2" presStyleCnt="3">
        <dgm:presLayoutVars>
          <dgm:bulletEnabled val="1"/>
        </dgm:presLayoutVars>
      </dgm:prSet>
      <dgm:spPr>
        <a:prstGeom prst="rect">
          <a:avLst/>
        </a:prstGeom>
      </dgm:spPr>
      <dgm:t>
        <a:bodyPr/>
        <a:lstStyle/>
        <a:p>
          <a:endParaRPr lang="tr-TR"/>
        </a:p>
      </dgm:t>
    </dgm:pt>
  </dgm:ptLst>
  <dgm:cxnLst>
    <dgm:cxn modelId="{2379704E-5A1E-4E78-8137-FE87E7F303D9}" type="presOf" srcId="{D9E24719-2A8E-44CC-B7CE-3518A73268FA}" destId="{CC55C89C-D2A8-442C-A635-98E3A8C25068}" srcOrd="0" destOrd="4" presId="urn:microsoft.com/office/officeart/2005/8/layout/hList1"/>
    <dgm:cxn modelId="{F5A4F0A0-34B5-4A56-B4D3-1BB52472E02C}" srcId="{B05081C1-A313-4E5B-976D-92CC4E78DD8F}" destId="{6C96A93D-1DA3-45C2-886E-FAE3E2A46E2B}" srcOrd="2" destOrd="0" parTransId="{020C7B81-0C51-421A-ABB2-C80E81179960}" sibTransId="{3DB67467-8FEB-4A9F-87C4-6DE805E1395E}"/>
    <dgm:cxn modelId="{FEB95DCE-5C24-4275-88EC-E4D9BF657962}" srcId="{EAE6E06D-5A33-49FC-BD2C-DA9ADC7C5444}" destId="{24030FA3-C43F-4099-BD22-21AC2238A338}" srcOrd="1" destOrd="0" parTransId="{D90485E7-6DFA-4AAB-A994-7B3017308B45}" sibTransId="{75D3D4E5-62B3-4F4D-AD1E-A9EB83D26B70}"/>
    <dgm:cxn modelId="{A11032A5-E27F-4B68-B21E-EDF703B352DA}" type="presOf" srcId="{17B17924-B793-4B96-82CF-82A2883D1642}" destId="{CC55C89C-D2A8-442C-A635-98E3A8C25068}" srcOrd="0" destOrd="3" presId="urn:microsoft.com/office/officeart/2005/8/layout/hList1"/>
    <dgm:cxn modelId="{DCCECAE4-CC27-4342-80A2-B9071352639E}" srcId="{6C96A93D-1DA3-45C2-886E-FAE3E2A46E2B}" destId="{98B21612-C422-48C4-864A-1270E01A889B}" srcOrd="2" destOrd="0" parTransId="{E0FD23AB-BB5A-4713-8552-03F3F069C6ED}" sibTransId="{BDB99851-F2CE-42F1-AD42-AF6DFB7F0E48}"/>
    <dgm:cxn modelId="{FF057CAD-861C-4420-A672-06967492BA79}" type="presOf" srcId="{EAE6E06D-5A33-49FC-BD2C-DA9ADC7C5444}" destId="{1420541E-DF1F-4054-A2B5-27B1FC0E54BE}" srcOrd="0" destOrd="0" presId="urn:microsoft.com/office/officeart/2005/8/layout/hList1"/>
    <dgm:cxn modelId="{49C3A121-AE6F-44CB-ABFE-13888A40989F}" type="presOf" srcId="{98B21612-C422-48C4-864A-1270E01A889B}" destId="{7E00DFAE-E04D-44F7-9271-14D378A14C01}" srcOrd="0" destOrd="2" presId="urn:microsoft.com/office/officeart/2005/8/layout/hList1"/>
    <dgm:cxn modelId="{3A2CFA35-8029-46EA-B2B5-4665A598E87E}" srcId="{6C96A93D-1DA3-45C2-886E-FAE3E2A46E2B}" destId="{DB436734-FC8B-4D36-AC05-684ACD2B3575}" srcOrd="1" destOrd="0" parTransId="{8B39FE29-825B-4868-8DEF-DB46BB1DE716}" sibTransId="{E1C7A9D8-D168-49F5-AFA9-8264AE96E983}"/>
    <dgm:cxn modelId="{444B4CAD-B29E-48A4-8E98-2A98E0BEE1ED}" type="presOf" srcId="{B05081C1-A313-4E5B-976D-92CC4E78DD8F}" destId="{6ED18FEA-1B7C-43F2-938A-62A9D5B29AA5}" srcOrd="0" destOrd="0" presId="urn:microsoft.com/office/officeart/2005/8/layout/hList1"/>
    <dgm:cxn modelId="{ABFCAB5A-912C-48A1-AD3C-28D672895355}" type="presOf" srcId="{6AEEA0A3-33BC-4643-A0E3-2856FC932E55}" destId="{69128ADF-E781-4787-922F-13B16550A1A4}" srcOrd="0" destOrd="2" presId="urn:microsoft.com/office/officeart/2005/8/layout/hList1"/>
    <dgm:cxn modelId="{B4EBDFBA-3D50-4787-8A4D-ED41CC00B73D}" srcId="{FC0FAC05-30B3-4753-95BC-4F749E23C8A9}" destId="{F10C1AF0-605D-4091-B147-70B6847EA9F2}" srcOrd="0" destOrd="0" parTransId="{62777C08-BF23-45A5-B0ED-8A8E5AAFB525}" sibTransId="{7A3146C1-57B6-4524-8D1E-417FD781C88E}"/>
    <dgm:cxn modelId="{8297A9D1-4C62-483A-852D-1FF57BA2768A}" srcId="{FC0FAC05-30B3-4753-95BC-4F749E23C8A9}" destId="{6AEEA0A3-33BC-4643-A0E3-2856FC932E55}" srcOrd="2" destOrd="0" parTransId="{7A326673-2E43-49AE-9A2D-CD45450C9FEC}" sibTransId="{BA1BC370-8C81-44D6-9C39-8910EAB49D9B}"/>
    <dgm:cxn modelId="{BA529898-FEF1-4101-8269-170748193C9A}" type="presOf" srcId="{BE370CE2-45D0-49CE-9485-B3E8612190A4}" destId="{7E00DFAE-E04D-44F7-9271-14D378A14C01}" srcOrd="0" destOrd="0" presId="urn:microsoft.com/office/officeart/2005/8/layout/hList1"/>
    <dgm:cxn modelId="{090FC602-1205-4601-9C7D-B85742F0B311}" srcId="{6C96A93D-1DA3-45C2-886E-FAE3E2A46E2B}" destId="{BEE286A1-ABC4-4BD4-9367-940F4D48E354}" srcOrd="4" destOrd="0" parTransId="{FAFE32D1-0364-42A2-9020-B183CA157A40}" sibTransId="{FCEC3C13-1C06-446E-AFC1-871E7364D7EC}"/>
    <dgm:cxn modelId="{DB25850D-BD52-4EF2-8621-503545AB84E5}" type="presOf" srcId="{8718D9B3-ADC3-465E-9715-AFA94B9156AF}" destId="{69128ADF-E781-4787-922F-13B16550A1A4}" srcOrd="0" destOrd="1" presId="urn:microsoft.com/office/officeart/2005/8/layout/hList1"/>
    <dgm:cxn modelId="{DA24910A-0566-48C7-AD5A-26BB2E00A034}" type="presOf" srcId="{A9982E61-B532-4F1E-8E71-3561ED5D561D}" destId="{7E00DFAE-E04D-44F7-9271-14D378A14C01}" srcOrd="0" destOrd="3" presId="urn:microsoft.com/office/officeart/2005/8/layout/hList1"/>
    <dgm:cxn modelId="{9DAD6A3B-BD5F-49E1-9DF0-0D17181998C8}" srcId="{B05081C1-A313-4E5B-976D-92CC4E78DD8F}" destId="{FC0FAC05-30B3-4753-95BC-4F749E23C8A9}" srcOrd="1" destOrd="0" parTransId="{4693C743-0BA1-486C-BBA4-670564483B60}" sibTransId="{27A57FB1-F57D-4BE0-AF95-43681486C3E7}"/>
    <dgm:cxn modelId="{935562F5-CBA6-426C-B46C-328AE1AE8023}" srcId="{EAE6E06D-5A33-49FC-BD2C-DA9ADC7C5444}" destId="{25F8D9E9-18FA-45F8-BD3B-545D39C5A9CB}" srcOrd="2" destOrd="0" parTransId="{63B3DCA6-CC2B-43DF-B0BF-3F45E6772FF9}" sibTransId="{1A3BD011-8B89-48B3-9627-7CB558E1A6B6}"/>
    <dgm:cxn modelId="{52D3722E-6A2B-4191-8939-7A9D51A449C9}" type="presOf" srcId="{24030FA3-C43F-4099-BD22-21AC2238A338}" destId="{CC55C89C-D2A8-442C-A635-98E3A8C25068}" srcOrd="0" destOrd="1" presId="urn:microsoft.com/office/officeart/2005/8/layout/hList1"/>
    <dgm:cxn modelId="{895E4B16-FA9C-4FF6-9CE5-8E9B43373783}" srcId="{6C96A93D-1DA3-45C2-886E-FAE3E2A46E2B}" destId="{BE370CE2-45D0-49CE-9485-B3E8612190A4}" srcOrd="0" destOrd="0" parTransId="{CECA8DCF-2F3C-4F87-8EDB-F78FC60A114D}" sibTransId="{D6B05330-B176-4B6F-A6E5-669194491D22}"/>
    <dgm:cxn modelId="{6BC8E7EB-08D8-4E69-9C7D-A747D242B62D}" type="presOf" srcId="{72F4472B-14BD-4710-B20D-E7D6AF7A4B64}" destId="{CC55C89C-D2A8-442C-A635-98E3A8C25068}" srcOrd="0" destOrd="0" presId="urn:microsoft.com/office/officeart/2005/8/layout/hList1"/>
    <dgm:cxn modelId="{E8AA8E77-606F-4768-83CA-78B430E7F4FB}" type="presOf" srcId="{BEE286A1-ABC4-4BD4-9367-940F4D48E354}" destId="{7E00DFAE-E04D-44F7-9271-14D378A14C01}" srcOrd="0" destOrd="4" presId="urn:microsoft.com/office/officeart/2005/8/layout/hList1"/>
    <dgm:cxn modelId="{7FDDDBEC-0769-4CC5-9FFE-F6F50FFBC7BB}" type="presOf" srcId="{F10C1AF0-605D-4091-B147-70B6847EA9F2}" destId="{69128ADF-E781-4787-922F-13B16550A1A4}" srcOrd="0" destOrd="0" presId="urn:microsoft.com/office/officeart/2005/8/layout/hList1"/>
    <dgm:cxn modelId="{CEECE766-8B9D-4592-B381-DD8A1F23AC46}" srcId="{6C96A93D-1DA3-45C2-886E-FAE3E2A46E2B}" destId="{A9982E61-B532-4F1E-8E71-3561ED5D561D}" srcOrd="3" destOrd="0" parTransId="{8F68C70E-5642-4232-9857-C01781B9C757}" sibTransId="{DC551F3D-1240-4A2B-8743-D2D862AE5FF4}"/>
    <dgm:cxn modelId="{2DB66428-8DDF-477B-A716-C7F5E87A4385}" type="presOf" srcId="{25F8D9E9-18FA-45F8-BD3B-545D39C5A9CB}" destId="{CC55C89C-D2A8-442C-A635-98E3A8C25068}" srcOrd="0" destOrd="2" presId="urn:microsoft.com/office/officeart/2005/8/layout/hList1"/>
    <dgm:cxn modelId="{4CD27FCE-9B99-41C6-A634-9D550E0B0371}" srcId="{EAE6E06D-5A33-49FC-BD2C-DA9ADC7C5444}" destId="{72F4472B-14BD-4710-B20D-E7D6AF7A4B64}" srcOrd="0" destOrd="0" parTransId="{AF85BDE0-4C8C-4C9A-BC11-A037992CB4C0}" sibTransId="{16E14762-C03C-498F-AB82-9D2974EF43A0}"/>
    <dgm:cxn modelId="{FE612C8C-73B6-49FD-A5A6-4D2B406ED46C}" type="presOf" srcId="{6C96A93D-1DA3-45C2-886E-FAE3E2A46E2B}" destId="{0DCD0391-B6C3-4857-AC18-F4DCE41AF2AA}" srcOrd="0" destOrd="0" presId="urn:microsoft.com/office/officeart/2005/8/layout/hList1"/>
    <dgm:cxn modelId="{8934CC74-13C0-4A8D-9C21-F88E9839D5B0}" type="presOf" srcId="{DB436734-FC8B-4D36-AC05-684ACD2B3575}" destId="{7E00DFAE-E04D-44F7-9271-14D378A14C01}" srcOrd="0" destOrd="1" presId="urn:microsoft.com/office/officeart/2005/8/layout/hList1"/>
    <dgm:cxn modelId="{0DB3ED13-0B2D-41EA-96EC-8203E3091106}" srcId="{FC0FAC05-30B3-4753-95BC-4F749E23C8A9}" destId="{8718D9B3-ADC3-465E-9715-AFA94B9156AF}" srcOrd="1" destOrd="0" parTransId="{E2197C01-BE9D-4366-AF18-C6DF5B2B7C67}" sibTransId="{898E29BD-D38C-43FE-9B57-461B2047F85D}"/>
    <dgm:cxn modelId="{C333630D-43CD-46AA-9B4F-1FA3C14EB34F}" srcId="{B05081C1-A313-4E5B-976D-92CC4E78DD8F}" destId="{EAE6E06D-5A33-49FC-BD2C-DA9ADC7C5444}" srcOrd="0" destOrd="0" parTransId="{A047C735-A6D9-4669-B69B-237265F75771}" sibTransId="{757B5F68-2AB6-4DD1-88F1-82B02B863DC9}"/>
    <dgm:cxn modelId="{D00CF853-18FF-4EFD-B719-4C47FAC24EB8}" srcId="{EAE6E06D-5A33-49FC-BD2C-DA9ADC7C5444}" destId="{D9E24719-2A8E-44CC-B7CE-3518A73268FA}" srcOrd="4" destOrd="0" parTransId="{CE387D29-76E2-4718-B29E-EF5BCE238A0D}" sibTransId="{CE391A9C-5A00-44B6-8A39-0C950B899CFF}"/>
    <dgm:cxn modelId="{1B4B444F-05B4-4A67-86F0-4AD3EF10DB90}" type="presOf" srcId="{FC0FAC05-30B3-4753-95BC-4F749E23C8A9}" destId="{A893B008-6D5B-4299-9F53-FBEC9D8BE3CC}" srcOrd="0" destOrd="0" presId="urn:microsoft.com/office/officeart/2005/8/layout/hList1"/>
    <dgm:cxn modelId="{3368B5AF-B2ED-4CBF-91EC-878BB40EF05B}" srcId="{EAE6E06D-5A33-49FC-BD2C-DA9ADC7C5444}" destId="{17B17924-B793-4B96-82CF-82A2883D1642}" srcOrd="3" destOrd="0" parTransId="{B244F458-AD45-4E8F-8C10-3248E5081D3B}" sibTransId="{84D23927-FE1C-4A9B-9A03-15AAFB23CFE3}"/>
    <dgm:cxn modelId="{5CE1B318-98A1-40DC-8D88-7BD19F9A19D0}" type="presParOf" srcId="{6ED18FEA-1B7C-43F2-938A-62A9D5B29AA5}" destId="{22DE4B64-E92D-4192-B80E-D06B99635A87}" srcOrd="0" destOrd="0" presId="urn:microsoft.com/office/officeart/2005/8/layout/hList1"/>
    <dgm:cxn modelId="{274460E3-B599-484C-B886-9210054CC2EC}" type="presParOf" srcId="{22DE4B64-E92D-4192-B80E-D06B99635A87}" destId="{1420541E-DF1F-4054-A2B5-27B1FC0E54BE}" srcOrd="0" destOrd="0" presId="urn:microsoft.com/office/officeart/2005/8/layout/hList1"/>
    <dgm:cxn modelId="{0E39638B-63AE-4217-BB30-45A712A2112F}" type="presParOf" srcId="{22DE4B64-E92D-4192-B80E-D06B99635A87}" destId="{CC55C89C-D2A8-442C-A635-98E3A8C25068}" srcOrd="1" destOrd="0" presId="urn:microsoft.com/office/officeart/2005/8/layout/hList1"/>
    <dgm:cxn modelId="{EDD96E7F-A1AF-43A8-8BB9-93A6D65A73D1}" type="presParOf" srcId="{6ED18FEA-1B7C-43F2-938A-62A9D5B29AA5}" destId="{0341605C-E22D-4C25-8BB7-D7A82D6076C7}" srcOrd="1" destOrd="0" presId="urn:microsoft.com/office/officeart/2005/8/layout/hList1"/>
    <dgm:cxn modelId="{0C65C8D8-ABB4-4BB2-847B-EF2C8D62D445}" type="presParOf" srcId="{6ED18FEA-1B7C-43F2-938A-62A9D5B29AA5}" destId="{102D163B-465E-4966-8F81-394109FDDE77}" srcOrd="2" destOrd="0" presId="urn:microsoft.com/office/officeart/2005/8/layout/hList1"/>
    <dgm:cxn modelId="{110B614E-7698-452B-9F47-0EB05051E55D}" type="presParOf" srcId="{102D163B-465E-4966-8F81-394109FDDE77}" destId="{A893B008-6D5B-4299-9F53-FBEC9D8BE3CC}" srcOrd="0" destOrd="0" presId="urn:microsoft.com/office/officeart/2005/8/layout/hList1"/>
    <dgm:cxn modelId="{AFBF596F-B089-4B13-A219-246AE04415D0}" type="presParOf" srcId="{102D163B-465E-4966-8F81-394109FDDE77}" destId="{69128ADF-E781-4787-922F-13B16550A1A4}" srcOrd="1" destOrd="0" presId="urn:microsoft.com/office/officeart/2005/8/layout/hList1"/>
    <dgm:cxn modelId="{8CFB4D21-63E2-4434-ACF5-2F9F5925913D}" type="presParOf" srcId="{6ED18FEA-1B7C-43F2-938A-62A9D5B29AA5}" destId="{FC40EF8B-7DD7-4479-BB0B-4336F6D045E0}" srcOrd="3" destOrd="0" presId="urn:microsoft.com/office/officeart/2005/8/layout/hList1"/>
    <dgm:cxn modelId="{7243290A-AF8D-4CD7-B4EE-C10672B51BFC}" type="presParOf" srcId="{6ED18FEA-1B7C-43F2-938A-62A9D5B29AA5}" destId="{3BBDB611-FFCA-4679-B0B1-C54FE653B184}" srcOrd="4" destOrd="0" presId="urn:microsoft.com/office/officeart/2005/8/layout/hList1"/>
    <dgm:cxn modelId="{D06741C4-C19A-433E-B98C-FBC25609B5D0}" type="presParOf" srcId="{3BBDB611-FFCA-4679-B0B1-C54FE653B184}" destId="{0DCD0391-B6C3-4857-AC18-F4DCE41AF2AA}" srcOrd="0" destOrd="0" presId="urn:microsoft.com/office/officeart/2005/8/layout/hList1"/>
    <dgm:cxn modelId="{F78CC2A1-1B51-4A07-BAA7-C5C6789938F5}" type="presParOf" srcId="{3BBDB611-FFCA-4679-B0B1-C54FE653B184}" destId="{7E00DFAE-E04D-44F7-9271-14D378A14C01}"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20541E-DF1F-4054-A2B5-27B1FC0E54BE}">
      <dsp:nvSpPr>
        <dsp:cNvPr id="0" name=""/>
        <dsp:cNvSpPr/>
      </dsp:nvSpPr>
      <dsp:spPr>
        <a:xfrm>
          <a:off x="2305" y="16583"/>
          <a:ext cx="2247872" cy="899149"/>
        </a:xfrm>
        <a:prstGeom prst="rect">
          <a:avLst/>
        </a:prstGeom>
        <a:solidFill>
          <a:srgbClr val="B31166">
            <a:hueOff val="0"/>
            <a:satOff val="0"/>
            <a:lumOff val="0"/>
            <a:alphaOff val="0"/>
          </a:srgbClr>
        </a:solidFill>
        <a:ln w="19050" cap="rnd" cmpd="sng" algn="ctr">
          <a:solidFill>
            <a:srgbClr val="B31166">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ysClr val="window" lastClr="FFFFFF"/>
              </a:solidFill>
              <a:latin typeface="Century Gothic" panose="020B0502020202020204"/>
              <a:ea typeface="+mn-ea"/>
              <a:cs typeface="+mn-cs"/>
            </a:rPr>
            <a:t>Hazırlık</a:t>
          </a:r>
        </a:p>
        <a:p>
          <a:pPr lvl="0" algn="ctr" defTabSz="889000">
            <a:lnSpc>
              <a:spcPct val="90000"/>
            </a:lnSpc>
            <a:spcBef>
              <a:spcPct val="0"/>
            </a:spcBef>
            <a:spcAft>
              <a:spcPct val="35000"/>
            </a:spcAft>
          </a:pPr>
          <a:r>
            <a:rPr lang="tr-TR" sz="2000" b="1" kern="1200" dirty="0" smtClean="0">
              <a:solidFill>
                <a:sysClr val="window" lastClr="FFFFFF"/>
              </a:solidFill>
              <a:latin typeface="Century Gothic" panose="020B0502020202020204"/>
              <a:ea typeface="+mn-ea"/>
              <a:cs typeface="+mn-cs"/>
            </a:rPr>
            <a:t>2015-2017</a:t>
          </a:r>
          <a:endParaRPr lang="tr-TR" sz="1800" b="1" kern="1200" dirty="0">
            <a:solidFill>
              <a:sysClr val="window" lastClr="FFFFFF"/>
            </a:solidFill>
            <a:latin typeface="Century Gothic" panose="020B0502020202020204"/>
            <a:ea typeface="+mn-ea"/>
            <a:cs typeface="+mn-cs"/>
          </a:endParaRPr>
        </a:p>
      </dsp:txBody>
      <dsp:txXfrm>
        <a:off x="2305" y="16583"/>
        <a:ext cx="2247872" cy="899149"/>
      </dsp:txXfrm>
    </dsp:sp>
    <dsp:sp modelId="{CC55C89C-D2A8-442C-A635-98E3A8C25068}">
      <dsp:nvSpPr>
        <dsp:cNvPr id="0" name=""/>
        <dsp:cNvSpPr/>
      </dsp:nvSpPr>
      <dsp:spPr>
        <a:xfrm>
          <a:off x="2305" y="915733"/>
          <a:ext cx="2247872" cy="2327760"/>
        </a:xfrm>
        <a:prstGeom prst="rect">
          <a:avLst/>
        </a:prstGeom>
        <a:solidFill>
          <a:srgbClr val="B31166">
            <a:alpha val="90000"/>
            <a:tint val="40000"/>
            <a:hueOff val="0"/>
            <a:satOff val="0"/>
            <a:lumOff val="0"/>
            <a:alphaOff val="0"/>
          </a:srgbClr>
        </a:solidFill>
        <a:ln w="19050" cap="rnd" cmpd="sng" algn="ctr">
          <a:solidFill>
            <a:srgbClr val="B31166">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100000"/>
            </a:lnSpc>
            <a:spcBef>
              <a:spcPct val="0"/>
            </a:spcBef>
            <a:spcAft>
              <a:spcPct val="15000"/>
            </a:spcAft>
            <a:buChar char="••"/>
          </a:pPr>
          <a:r>
            <a:rPr lang="tr-TR" sz="1400" kern="1200" dirty="0" smtClean="0">
              <a:solidFill>
                <a:sysClr val="windowText" lastClr="000000">
                  <a:hueOff val="0"/>
                  <a:satOff val="0"/>
                  <a:lumOff val="0"/>
                  <a:alphaOff val="0"/>
                </a:sysClr>
              </a:solidFill>
              <a:latin typeface="Century Gothic" panose="020B0502020202020204"/>
              <a:ea typeface="+mn-ea"/>
              <a:cs typeface="+mn-cs"/>
            </a:rPr>
            <a:t>Çerçeve Programların güncellenmesi</a:t>
          </a:r>
          <a:endParaRPr lang="tr-TR" sz="1400" kern="1200" dirty="0">
            <a:solidFill>
              <a:sysClr val="windowText" lastClr="000000">
                <a:hueOff val="0"/>
                <a:satOff val="0"/>
                <a:lumOff val="0"/>
                <a:alphaOff val="0"/>
              </a:sysClr>
            </a:solidFill>
            <a:latin typeface="Century Gothic" panose="020B0502020202020204"/>
            <a:ea typeface="+mn-ea"/>
            <a:cs typeface="+mn-cs"/>
          </a:endParaRPr>
        </a:p>
        <a:p>
          <a:pPr marL="114300" lvl="1" indent="-114300" algn="l" defTabSz="622300">
            <a:lnSpc>
              <a:spcPct val="100000"/>
            </a:lnSpc>
            <a:spcBef>
              <a:spcPct val="0"/>
            </a:spcBef>
            <a:spcAft>
              <a:spcPct val="15000"/>
            </a:spcAft>
            <a:buChar char="••"/>
          </a:pPr>
          <a:r>
            <a:rPr lang="tr-TR" sz="1400" kern="1200" dirty="0" smtClean="0">
              <a:solidFill>
                <a:sysClr val="windowText" lastClr="000000">
                  <a:hueOff val="0"/>
                  <a:satOff val="0"/>
                  <a:lumOff val="0"/>
                  <a:alphaOff val="0"/>
                </a:sysClr>
              </a:solidFill>
              <a:latin typeface="Century Gothic" panose="020B0502020202020204"/>
              <a:ea typeface="+mn-ea"/>
              <a:cs typeface="+mn-cs"/>
            </a:rPr>
            <a:t>Soru seçimi</a:t>
          </a:r>
          <a:endParaRPr lang="tr-TR" sz="1400" kern="1200" dirty="0">
            <a:solidFill>
              <a:sysClr val="windowText" lastClr="000000">
                <a:hueOff val="0"/>
                <a:satOff val="0"/>
                <a:lumOff val="0"/>
                <a:alphaOff val="0"/>
              </a:sysClr>
            </a:solidFill>
            <a:latin typeface="Century Gothic" panose="020B0502020202020204"/>
            <a:ea typeface="+mn-ea"/>
            <a:cs typeface="+mn-cs"/>
          </a:endParaRPr>
        </a:p>
        <a:p>
          <a:pPr marL="114300" lvl="1" indent="-114300" algn="l" defTabSz="622300">
            <a:lnSpc>
              <a:spcPct val="100000"/>
            </a:lnSpc>
            <a:spcBef>
              <a:spcPct val="0"/>
            </a:spcBef>
            <a:spcAft>
              <a:spcPct val="15000"/>
            </a:spcAft>
            <a:buChar char="••"/>
          </a:pPr>
          <a:r>
            <a:rPr lang="tr-TR" sz="1400" kern="1200" dirty="0" smtClean="0">
              <a:solidFill>
                <a:sysClr val="windowText" lastClr="000000">
                  <a:hueOff val="0"/>
                  <a:satOff val="0"/>
                  <a:lumOff val="0"/>
                  <a:alphaOff val="0"/>
                </a:sysClr>
              </a:solidFill>
              <a:latin typeface="Century Gothic" panose="020B0502020202020204"/>
              <a:ea typeface="+mn-ea"/>
              <a:cs typeface="+mn-cs"/>
            </a:rPr>
            <a:t>Örneklem seçimi</a:t>
          </a:r>
          <a:endParaRPr lang="tr-TR" sz="1400" kern="1200" dirty="0">
            <a:solidFill>
              <a:sysClr val="windowText" lastClr="000000">
                <a:hueOff val="0"/>
                <a:satOff val="0"/>
                <a:lumOff val="0"/>
                <a:alphaOff val="0"/>
              </a:sysClr>
            </a:solidFill>
            <a:latin typeface="Century Gothic" panose="020B0502020202020204"/>
            <a:ea typeface="+mn-ea"/>
            <a:cs typeface="+mn-cs"/>
          </a:endParaRPr>
        </a:p>
        <a:p>
          <a:pPr marL="114300" lvl="1" indent="-114300" algn="l" defTabSz="622300">
            <a:lnSpc>
              <a:spcPct val="100000"/>
            </a:lnSpc>
            <a:spcBef>
              <a:spcPct val="0"/>
            </a:spcBef>
            <a:spcAft>
              <a:spcPct val="15000"/>
            </a:spcAft>
            <a:buChar char="••"/>
          </a:pPr>
          <a:r>
            <a:rPr lang="tr-TR" sz="1400" kern="1200" dirty="0" smtClean="0">
              <a:solidFill>
                <a:sysClr val="windowText" lastClr="000000">
                  <a:hueOff val="0"/>
                  <a:satOff val="0"/>
                  <a:lumOff val="0"/>
                  <a:alphaOff val="0"/>
                </a:sysClr>
              </a:solidFill>
              <a:latin typeface="Century Gothic" panose="020B0502020202020204"/>
              <a:ea typeface="+mn-ea"/>
              <a:cs typeface="+mn-cs"/>
            </a:rPr>
            <a:t>Pilot uygulama hazırlıkları </a:t>
          </a:r>
          <a:endParaRPr lang="tr-TR" sz="1400" kern="1200" dirty="0">
            <a:solidFill>
              <a:sysClr val="windowText" lastClr="000000">
                <a:hueOff val="0"/>
                <a:satOff val="0"/>
                <a:lumOff val="0"/>
                <a:alphaOff val="0"/>
              </a:sysClr>
            </a:solidFill>
            <a:latin typeface="Century Gothic" panose="020B0502020202020204"/>
            <a:ea typeface="+mn-ea"/>
            <a:cs typeface="+mn-cs"/>
          </a:endParaRPr>
        </a:p>
        <a:p>
          <a:pPr marL="114300" lvl="1" indent="-114300" algn="l" defTabSz="622300">
            <a:lnSpc>
              <a:spcPct val="100000"/>
            </a:lnSpc>
            <a:spcBef>
              <a:spcPct val="0"/>
            </a:spcBef>
            <a:spcAft>
              <a:spcPct val="15000"/>
            </a:spcAft>
            <a:buChar char="••"/>
          </a:pPr>
          <a:r>
            <a:rPr lang="tr-TR" sz="1400" kern="1200" dirty="0" smtClean="0">
              <a:solidFill>
                <a:sysClr val="windowText" lastClr="000000">
                  <a:hueOff val="0"/>
                  <a:satOff val="0"/>
                  <a:lumOff val="0"/>
                  <a:alphaOff val="0"/>
                </a:sysClr>
              </a:solidFill>
              <a:latin typeface="Century Gothic" panose="020B0502020202020204"/>
              <a:ea typeface="+mn-ea"/>
              <a:cs typeface="+mn-cs"/>
            </a:rPr>
            <a:t>Pilot uygulamanın yapılması(15 il ve 48 okulda nisan 2017)</a:t>
          </a:r>
          <a:endParaRPr lang="tr-TR" sz="1400" kern="1200" dirty="0">
            <a:solidFill>
              <a:sysClr val="windowText" lastClr="000000">
                <a:hueOff val="0"/>
                <a:satOff val="0"/>
                <a:lumOff val="0"/>
                <a:alphaOff val="0"/>
              </a:sysClr>
            </a:solidFill>
            <a:latin typeface="Century Gothic" panose="020B0502020202020204"/>
            <a:ea typeface="+mn-ea"/>
            <a:cs typeface="+mn-cs"/>
          </a:endParaRPr>
        </a:p>
      </dsp:txBody>
      <dsp:txXfrm>
        <a:off x="2305" y="915733"/>
        <a:ext cx="2247872" cy="2327760"/>
      </dsp:txXfrm>
    </dsp:sp>
    <dsp:sp modelId="{A893B008-6D5B-4299-9F53-FBEC9D8BE3CC}">
      <dsp:nvSpPr>
        <dsp:cNvPr id="0" name=""/>
        <dsp:cNvSpPr/>
      </dsp:nvSpPr>
      <dsp:spPr>
        <a:xfrm>
          <a:off x="2564880" y="16583"/>
          <a:ext cx="2247872" cy="899149"/>
        </a:xfrm>
        <a:prstGeom prst="rect">
          <a:avLst/>
        </a:prstGeom>
        <a:solidFill>
          <a:srgbClr val="B31166">
            <a:hueOff val="0"/>
            <a:satOff val="0"/>
            <a:lumOff val="0"/>
            <a:alphaOff val="0"/>
          </a:srgbClr>
        </a:solidFill>
        <a:ln w="19050" cap="rnd" cmpd="sng" algn="ctr">
          <a:solidFill>
            <a:srgbClr val="B31166">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ysClr val="window" lastClr="FFFFFF"/>
              </a:solidFill>
              <a:latin typeface="Century Gothic" panose="020B0502020202020204"/>
              <a:ea typeface="+mn-ea"/>
              <a:cs typeface="+mn-cs"/>
            </a:rPr>
            <a:t>Pilot Uygulama</a:t>
          </a:r>
        </a:p>
        <a:p>
          <a:pPr lvl="0" algn="ctr" defTabSz="889000">
            <a:lnSpc>
              <a:spcPct val="90000"/>
            </a:lnSpc>
            <a:spcBef>
              <a:spcPct val="0"/>
            </a:spcBef>
            <a:spcAft>
              <a:spcPct val="35000"/>
            </a:spcAft>
          </a:pPr>
          <a:r>
            <a:rPr lang="tr-TR" sz="2000" b="1" kern="1200" dirty="0" smtClean="0">
              <a:solidFill>
                <a:sysClr val="window" lastClr="FFFFFF"/>
              </a:solidFill>
              <a:latin typeface="Century Gothic" panose="020B0502020202020204"/>
              <a:ea typeface="+mn-ea"/>
              <a:cs typeface="+mn-cs"/>
            </a:rPr>
            <a:t>2017</a:t>
          </a:r>
          <a:endParaRPr lang="tr-TR" sz="2000" b="1" kern="1200" dirty="0">
            <a:solidFill>
              <a:sysClr val="window" lastClr="FFFFFF"/>
            </a:solidFill>
            <a:latin typeface="Century Gothic" panose="020B0502020202020204"/>
            <a:ea typeface="+mn-ea"/>
            <a:cs typeface="+mn-cs"/>
          </a:endParaRPr>
        </a:p>
      </dsp:txBody>
      <dsp:txXfrm>
        <a:off x="2564880" y="16583"/>
        <a:ext cx="2247872" cy="899149"/>
      </dsp:txXfrm>
    </dsp:sp>
    <dsp:sp modelId="{69128ADF-E781-4787-922F-13B16550A1A4}">
      <dsp:nvSpPr>
        <dsp:cNvPr id="0" name=""/>
        <dsp:cNvSpPr/>
      </dsp:nvSpPr>
      <dsp:spPr>
        <a:xfrm>
          <a:off x="2564880" y="915733"/>
          <a:ext cx="2247872" cy="2327760"/>
        </a:xfrm>
        <a:prstGeom prst="rect">
          <a:avLst/>
        </a:prstGeom>
        <a:solidFill>
          <a:srgbClr val="B31166">
            <a:alpha val="90000"/>
            <a:tint val="40000"/>
            <a:hueOff val="0"/>
            <a:satOff val="0"/>
            <a:lumOff val="0"/>
            <a:alphaOff val="0"/>
          </a:srgbClr>
        </a:solidFill>
        <a:ln w="19050" cap="rnd" cmpd="sng" algn="ctr">
          <a:solidFill>
            <a:srgbClr val="B31166">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150000"/>
            </a:lnSpc>
            <a:spcBef>
              <a:spcPct val="0"/>
            </a:spcBef>
            <a:spcAft>
              <a:spcPct val="15000"/>
            </a:spcAft>
            <a:buChar char="••"/>
          </a:pPr>
          <a:r>
            <a:rPr lang="tr-TR" sz="1400" kern="1200" dirty="0" smtClean="0">
              <a:solidFill>
                <a:sysClr val="windowText" lastClr="000000">
                  <a:hueOff val="0"/>
                  <a:satOff val="0"/>
                  <a:lumOff val="0"/>
                  <a:alphaOff val="0"/>
                </a:sysClr>
              </a:solidFill>
              <a:latin typeface="Century Gothic" panose="020B0502020202020204"/>
              <a:ea typeface="+mn-ea"/>
              <a:cs typeface="+mn-cs"/>
            </a:rPr>
            <a:t>Pilot Uygulama yapılması(Nisan 2017)</a:t>
          </a:r>
          <a:endParaRPr lang="tr-TR" sz="1400" kern="1200" dirty="0">
            <a:solidFill>
              <a:sysClr val="windowText" lastClr="000000">
                <a:hueOff val="0"/>
                <a:satOff val="0"/>
                <a:lumOff val="0"/>
                <a:alphaOff val="0"/>
              </a:sysClr>
            </a:solidFill>
            <a:latin typeface="Century Gothic" panose="020B0502020202020204"/>
            <a:ea typeface="+mn-ea"/>
            <a:cs typeface="+mn-cs"/>
          </a:endParaRPr>
        </a:p>
        <a:p>
          <a:pPr marL="114300" lvl="1" indent="-114300" algn="l" defTabSz="622300">
            <a:lnSpc>
              <a:spcPct val="150000"/>
            </a:lnSpc>
            <a:spcBef>
              <a:spcPct val="0"/>
            </a:spcBef>
            <a:spcAft>
              <a:spcPct val="15000"/>
            </a:spcAft>
            <a:buChar char="••"/>
          </a:pPr>
          <a:r>
            <a:rPr lang="tr-TR" sz="1400" kern="1200" dirty="0" smtClean="0">
              <a:solidFill>
                <a:sysClr val="windowText" lastClr="000000">
                  <a:hueOff val="0"/>
                  <a:satOff val="0"/>
                  <a:lumOff val="0"/>
                  <a:alphaOff val="0"/>
                </a:sysClr>
              </a:solidFill>
              <a:latin typeface="Century Gothic" panose="020B0502020202020204"/>
              <a:ea typeface="+mn-ea"/>
              <a:cs typeface="+mn-cs"/>
            </a:rPr>
            <a:t>Pilot Uygulamasının değerlendirilmesi</a:t>
          </a:r>
          <a:endParaRPr lang="tr-TR" sz="1400" kern="1200" dirty="0">
            <a:solidFill>
              <a:sysClr val="windowText" lastClr="000000">
                <a:hueOff val="0"/>
                <a:satOff val="0"/>
                <a:lumOff val="0"/>
                <a:alphaOff val="0"/>
              </a:sysClr>
            </a:solidFill>
            <a:latin typeface="Century Gothic" panose="020B0502020202020204"/>
            <a:ea typeface="+mn-ea"/>
            <a:cs typeface="+mn-cs"/>
          </a:endParaRPr>
        </a:p>
        <a:p>
          <a:pPr marL="114300" lvl="1" indent="-114300" algn="l" defTabSz="622300">
            <a:lnSpc>
              <a:spcPct val="150000"/>
            </a:lnSpc>
            <a:spcBef>
              <a:spcPct val="0"/>
            </a:spcBef>
            <a:spcAft>
              <a:spcPct val="15000"/>
            </a:spcAft>
            <a:buChar char="••"/>
          </a:pPr>
          <a:r>
            <a:rPr lang="tr-TR" sz="1400" kern="1200" dirty="0" smtClean="0">
              <a:solidFill>
                <a:sysClr val="windowText" lastClr="000000">
                  <a:hueOff val="0"/>
                  <a:satOff val="0"/>
                  <a:lumOff val="0"/>
                  <a:alphaOff val="0"/>
                </a:sysClr>
              </a:solidFill>
              <a:latin typeface="Century Gothic" panose="020B0502020202020204"/>
              <a:ea typeface="+mn-ea"/>
              <a:cs typeface="+mn-cs"/>
            </a:rPr>
            <a:t>Soruların analizlerinin yapılması</a:t>
          </a:r>
          <a:endParaRPr lang="tr-TR" sz="1400" kern="1200" dirty="0">
            <a:solidFill>
              <a:sysClr val="windowText" lastClr="000000">
                <a:hueOff val="0"/>
                <a:satOff val="0"/>
                <a:lumOff val="0"/>
                <a:alphaOff val="0"/>
              </a:sysClr>
            </a:solidFill>
            <a:latin typeface="Century Gothic" panose="020B0502020202020204"/>
            <a:ea typeface="+mn-ea"/>
            <a:cs typeface="+mn-cs"/>
          </a:endParaRPr>
        </a:p>
      </dsp:txBody>
      <dsp:txXfrm>
        <a:off x="2564880" y="915733"/>
        <a:ext cx="2247872" cy="2327760"/>
      </dsp:txXfrm>
    </dsp:sp>
    <dsp:sp modelId="{0DCD0391-B6C3-4857-AC18-F4DCE41AF2AA}">
      <dsp:nvSpPr>
        <dsp:cNvPr id="0" name=""/>
        <dsp:cNvSpPr/>
      </dsp:nvSpPr>
      <dsp:spPr>
        <a:xfrm>
          <a:off x="5127454" y="16583"/>
          <a:ext cx="2247872" cy="899149"/>
        </a:xfrm>
        <a:prstGeom prst="rect">
          <a:avLst/>
        </a:prstGeom>
        <a:solidFill>
          <a:srgbClr val="B31166">
            <a:hueOff val="0"/>
            <a:satOff val="0"/>
            <a:lumOff val="0"/>
            <a:alphaOff val="0"/>
          </a:srgbClr>
        </a:solidFill>
        <a:ln w="19050" cap="rnd" cmpd="sng" algn="ctr">
          <a:solidFill>
            <a:srgbClr val="B31166">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ysClr val="window" lastClr="FFFFFF"/>
              </a:solidFill>
              <a:latin typeface="Century Gothic" panose="020B0502020202020204"/>
              <a:ea typeface="+mn-ea"/>
              <a:cs typeface="+mn-cs"/>
            </a:rPr>
            <a:t>Esas</a:t>
          </a:r>
          <a:r>
            <a:rPr lang="tr-TR" sz="2000" kern="1200" dirty="0" smtClean="0">
              <a:solidFill>
                <a:sysClr val="window" lastClr="FFFFFF"/>
              </a:solidFill>
              <a:latin typeface="Century Gothic" panose="020B0502020202020204"/>
              <a:ea typeface="+mn-ea"/>
              <a:cs typeface="+mn-cs"/>
            </a:rPr>
            <a:t> </a:t>
          </a:r>
          <a:r>
            <a:rPr lang="tr-TR" sz="2000" b="1" kern="1200" dirty="0" smtClean="0">
              <a:solidFill>
                <a:sysClr val="window" lastClr="FFFFFF"/>
              </a:solidFill>
              <a:latin typeface="Century Gothic" panose="020B0502020202020204"/>
              <a:ea typeface="+mn-ea"/>
              <a:cs typeface="+mn-cs"/>
            </a:rPr>
            <a:t>Uygulama</a:t>
          </a:r>
        </a:p>
        <a:p>
          <a:pPr lvl="0" algn="ctr" defTabSz="889000">
            <a:lnSpc>
              <a:spcPct val="90000"/>
            </a:lnSpc>
            <a:spcBef>
              <a:spcPct val="0"/>
            </a:spcBef>
            <a:spcAft>
              <a:spcPct val="35000"/>
            </a:spcAft>
          </a:pPr>
          <a:r>
            <a:rPr lang="tr-TR" sz="2000" b="1" kern="1200" dirty="0" smtClean="0">
              <a:solidFill>
                <a:sysClr val="window" lastClr="FFFFFF"/>
              </a:solidFill>
              <a:latin typeface="Century Gothic" panose="020B0502020202020204"/>
              <a:ea typeface="+mn-ea"/>
              <a:cs typeface="+mn-cs"/>
            </a:rPr>
            <a:t>2017-2018</a:t>
          </a:r>
          <a:endParaRPr lang="tr-TR" sz="2000" b="1" kern="1200" dirty="0">
            <a:solidFill>
              <a:sysClr val="window" lastClr="FFFFFF"/>
            </a:solidFill>
            <a:latin typeface="Century Gothic" panose="020B0502020202020204"/>
            <a:ea typeface="+mn-ea"/>
            <a:cs typeface="+mn-cs"/>
          </a:endParaRPr>
        </a:p>
      </dsp:txBody>
      <dsp:txXfrm>
        <a:off x="5127454" y="16583"/>
        <a:ext cx="2247872" cy="899149"/>
      </dsp:txXfrm>
    </dsp:sp>
    <dsp:sp modelId="{7E00DFAE-E04D-44F7-9271-14D378A14C01}">
      <dsp:nvSpPr>
        <dsp:cNvPr id="0" name=""/>
        <dsp:cNvSpPr/>
      </dsp:nvSpPr>
      <dsp:spPr>
        <a:xfrm>
          <a:off x="5127454" y="915733"/>
          <a:ext cx="2247872" cy="2327760"/>
        </a:xfrm>
        <a:prstGeom prst="rect">
          <a:avLst/>
        </a:prstGeom>
        <a:solidFill>
          <a:srgbClr val="B31166">
            <a:alpha val="90000"/>
            <a:tint val="40000"/>
            <a:hueOff val="0"/>
            <a:satOff val="0"/>
            <a:lumOff val="0"/>
            <a:alphaOff val="0"/>
          </a:srgbClr>
        </a:solidFill>
        <a:ln w="19050" cap="rnd" cmpd="sng" algn="ctr">
          <a:solidFill>
            <a:srgbClr val="B31166">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solidFill>
                <a:sysClr val="windowText" lastClr="000000">
                  <a:hueOff val="0"/>
                  <a:satOff val="0"/>
                  <a:lumOff val="0"/>
                  <a:alphaOff val="0"/>
                </a:sysClr>
              </a:solidFill>
              <a:latin typeface="Century Gothic" panose="020B0502020202020204"/>
              <a:ea typeface="+mn-ea"/>
              <a:cs typeface="+mn-cs"/>
            </a:rPr>
            <a:t>Analiz sonucuna göre soru seçimi </a:t>
          </a:r>
          <a:endParaRPr lang="tr-TR" sz="1400" kern="1200" dirty="0">
            <a:solidFill>
              <a:sysClr val="windowText" lastClr="000000">
                <a:hueOff val="0"/>
                <a:satOff val="0"/>
                <a:lumOff val="0"/>
                <a:alphaOff val="0"/>
              </a:sysClr>
            </a:solidFill>
            <a:latin typeface="Century Gothic" panose="020B0502020202020204"/>
            <a:ea typeface="+mn-ea"/>
            <a:cs typeface="+mn-cs"/>
          </a:endParaRPr>
        </a:p>
        <a:p>
          <a:pPr marL="114300" lvl="1" indent="-114300" algn="l" defTabSz="622300">
            <a:lnSpc>
              <a:spcPct val="90000"/>
            </a:lnSpc>
            <a:spcBef>
              <a:spcPct val="0"/>
            </a:spcBef>
            <a:spcAft>
              <a:spcPct val="15000"/>
            </a:spcAft>
            <a:buChar char="••"/>
          </a:pPr>
          <a:r>
            <a:rPr lang="tr-TR" sz="1400" kern="1200" dirty="0" smtClean="0">
              <a:solidFill>
                <a:sysClr val="windowText" lastClr="000000">
                  <a:hueOff val="0"/>
                  <a:satOff val="0"/>
                  <a:lumOff val="0"/>
                  <a:alphaOff val="0"/>
                </a:sysClr>
              </a:solidFill>
              <a:latin typeface="Century Gothic" panose="020B0502020202020204"/>
              <a:ea typeface="+mn-ea"/>
              <a:cs typeface="+mn-cs"/>
            </a:rPr>
            <a:t>Esas uygulama için örneklem seçimi(Kasım 2017)</a:t>
          </a:r>
          <a:endParaRPr lang="tr-TR" sz="1400" kern="1200" dirty="0">
            <a:solidFill>
              <a:sysClr val="windowText" lastClr="000000">
                <a:hueOff val="0"/>
                <a:satOff val="0"/>
                <a:lumOff val="0"/>
                <a:alphaOff val="0"/>
              </a:sysClr>
            </a:solidFill>
            <a:latin typeface="Century Gothic" panose="020B0502020202020204"/>
            <a:ea typeface="+mn-ea"/>
            <a:cs typeface="+mn-cs"/>
          </a:endParaRPr>
        </a:p>
        <a:p>
          <a:pPr marL="114300" lvl="1" indent="-114300" algn="l" defTabSz="622300">
            <a:lnSpc>
              <a:spcPct val="90000"/>
            </a:lnSpc>
            <a:spcBef>
              <a:spcPct val="0"/>
            </a:spcBef>
            <a:spcAft>
              <a:spcPct val="15000"/>
            </a:spcAft>
            <a:buChar char="••"/>
          </a:pPr>
          <a:r>
            <a:rPr lang="tr-TR" sz="1400" kern="1200" dirty="0" smtClean="0">
              <a:solidFill>
                <a:srgbClr val="FF0000"/>
              </a:solidFill>
              <a:latin typeface="Century Gothic" panose="020B0502020202020204"/>
              <a:ea typeface="+mn-ea"/>
              <a:cs typeface="+mn-cs"/>
            </a:rPr>
            <a:t>Uygulamanın yapılması(Nisan2018)</a:t>
          </a:r>
          <a:endParaRPr lang="tr-TR" sz="1400" kern="1200" dirty="0">
            <a:solidFill>
              <a:srgbClr val="FF0000"/>
            </a:solidFill>
            <a:latin typeface="Century Gothic" panose="020B0502020202020204"/>
            <a:ea typeface="+mn-ea"/>
            <a:cs typeface="+mn-cs"/>
          </a:endParaRPr>
        </a:p>
        <a:p>
          <a:pPr marL="114300" lvl="1" indent="-114300" algn="l" defTabSz="622300">
            <a:lnSpc>
              <a:spcPct val="90000"/>
            </a:lnSpc>
            <a:spcBef>
              <a:spcPct val="0"/>
            </a:spcBef>
            <a:spcAft>
              <a:spcPct val="15000"/>
            </a:spcAft>
            <a:buChar char="••"/>
          </a:pPr>
          <a:r>
            <a:rPr lang="tr-TR" sz="1400" kern="1200" dirty="0" smtClean="0">
              <a:solidFill>
                <a:sysClr val="windowText" lastClr="000000">
                  <a:hueOff val="0"/>
                  <a:satOff val="0"/>
                  <a:lumOff val="0"/>
                  <a:alphaOff val="0"/>
                </a:sysClr>
              </a:solidFill>
              <a:latin typeface="Century Gothic" panose="020B0502020202020204"/>
              <a:ea typeface="+mn-ea"/>
              <a:cs typeface="+mn-cs"/>
            </a:rPr>
            <a:t>Uygulamanın değerlendirilmesi</a:t>
          </a:r>
          <a:endParaRPr lang="tr-TR" sz="1400" kern="1200" dirty="0">
            <a:solidFill>
              <a:sysClr val="windowText" lastClr="000000">
                <a:hueOff val="0"/>
                <a:satOff val="0"/>
                <a:lumOff val="0"/>
                <a:alphaOff val="0"/>
              </a:sysClr>
            </a:solidFill>
            <a:latin typeface="Century Gothic" panose="020B0502020202020204"/>
            <a:ea typeface="+mn-ea"/>
            <a:cs typeface="+mn-cs"/>
          </a:endParaRPr>
        </a:p>
        <a:p>
          <a:pPr marL="114300" lvl="1" indent="-114300" algn="l" defTabSz="622300">
            <a:lnSpc>
              <a:spcPct val="90000"/>
            </a:lnSpc>
            <a:spcBef>
              <a:spcPct val="0"/>
            </a:spcBef>
            <a:spcAft>
              <a:spcPct val="15000"/>
            </a:spcAft>
            <a:buChar char="••"/>
          </a:pPr>
          <a:r>
            <a:rPr lang="tr-TR" sz="1400" kern="1200" dirty="0" smtClean="0">
              <a:solidFill>
                <a:sysClr val="windowText" lastClr="000000">
                  <a:hueOff val="0"/>
                  <a:satOff val="0"/>
                  <a:lumOff val="0"/>
                  <a:alphaOff val="0"/>
                </a:sysClr>
              </a:solidFill>
              <a:latin typeface="Century Gothic" panose="020B0502020202020204"/>
              <a:ea typeface="+mn-ea"/>
              <a:cs typeface="+mn-cs"/>
            </a:rPr>
            <a:t>Raporlama</a:t>
          </a:r>
          <a:endParaRPr lang="tr-TR" sz="1400" kern="1200" dirty="0">
            <a:solidFill>
              <a:sysClr val="windowText" lastClr="000000">
                <a:hueOff val="0"/>
                <a:satOff val="0"/>
                <a:lumOff val="0"/>
                <a:alphaOff val="0"/>
              </a:sysClr>
            </a:solidFill>
            <a:latin typeface="Century Gothic" panose="020B0502020202020204"/>
            <a:ea typeface="+mn-ea"/>
            <a:cs typeface="+mn-cs"/>
          </a:endParaRPr>
        </a:p>
      </dsp:txBody>
      <dsp:txXfrm>
        <a:off x="5127454" y="915733"/>
        <a:ext cx="2247872" cy="232776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1D805D-4E1F-4B8F-BC51-5BB00AE01CE0}" type="datetimeFigureOut">
              <a:rPr lang="tr-TR" smtClean="0"/>
              <a:pPr/>
              <a:t>18.12.2017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93581C-C22E-4FAB-A877-08A20D156D62}" type="slidenum">
              <a:rPr lang="tr-TR" smtClean="0"/>
              <a:pPr/>
              <a:t>‹#›</a:t>
            </a:fld>
            <a:endParaRPr lang="tr-TR"/>
          </a:p>
        </p:txBody>
      </p:sp>
    </p:spTree>
    <p:extLst>
      <p:ext uri="{BB962C8B-B14F-4D97-AF65-F5344CB8AC3E}">
        <p14:creationId xmlns="" xmlns:p14="http://schemas.microsoft.com/office/powerpoint/2010/main" val="481225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093581C-C22E-4FAB-A877-08A20D156D62}" type="slidenum">
              <a:rPr lang="tr-TR" smtClean="0"/>
              <a:pPr/>
              <a:t>1</a:t>
            </a:fld>
            <a:endParaRPr lang="tr-TR"/>
          </a:p>
        </p:txBody>
      </p:sp>
    </p:spTree>
    <p:extLst>
      <p:ext uri="{BB962C8B-B14F-4D97-AF65-F5344CB8AC3E}">
        <p14:creationId xmlns="" xmlns:p14="http://schemas.microsoft.com/office/powerpoint/2010/main" val="2457336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F093581C-C22E-4FAB-A877-08A20D156D62}" type="slidenum">
              <a:rPr lang="tr-TR" smtClean="0"/>
              <a:pPr/>
              <a:t>2</a:t>
            </a:fld>
            <a:endParaRPr lang="tr-TR"/>
          </a:p>
        </p:txBody>
      </p:sp>
    </p:spTree>
    <p:extLst>
      <p:ext uri="{BB962C8B-B14F-4D97-AF65-F5344CB8AC3E}">
        <p14:creationId xmlns="" xmlns:p14="http://schemas.microsoft.com/office/powerpoint/2010/main" val="873909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093581C-C22E-4FAB-A877-08A20D156D62}" type="slidenum">
              <a:rPr lang="tr-TR" smtClean="0"/>
              <a:pPr/>
              <a:t>4</a:t>
            </a:fld>
            <a:endParaRPr lang="tr-TR"/>
          </a:p>
        </p:txBody>
      </p:sp>
    </p:spTree>
    <p:extLst>
      <p:ext uri="{BB962C8B-B14F-4D97-AF65-F5344CB8AC3E}">
        <p14:creationId xmlns="" xmlns:p14="http://schemas.microsoft.com/office/powerpoint/2010/main" val="3788369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Üstbilgi Yer Tutucusu 3"/>
          <p:cNvSpPr>
            <a:spLocks noGrp="1"/>
          </p:cNvSpPr>
          <p:nvPr>
            <p:ph type="hdr" sz="quarter" idx="10"/>
          </p:nvPr>
        </p:nvSpPr>
        <p:spPr/>
        <p:txBody>
          <a:bodyPr/>
          <a:lstStyle/>
          <a:p>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9D2D706B-9D31-4859-A213-F6770315D6EE}" type="slidenum">
              <a:rPr lang="tr-TR" smtClean="0"/>
              <a:pPr/>
              <a:t>51</a:t>
            </a:fld>
            <a:endParaRPr lang="tr-TR" dirty="0"/>
          </a:p>
        </p:txBody>
      </p:sp>
    </p:spTree>
    <p:extLst>
      <p:ext uri="{BB962C8B-B14F-4D97-AF65-F5344CB8AC3E}">
        <p14:creationId xmlns="" xmlns:p14="http://schemas.microsoft.com/office/powerpoint/2010/main" val="883871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4B98A050-00DC-4170-A639-4DF3FCE5DC4F}" type="datetime1">
              <a:rPr lang="tr-TR" smtClean="0"/>
              <a:pPr/>
              <a:t>18.12.2017</a:t>
            </a:fld>
            <a:endParaRPr lang="tr-TR"/>
          </a:p>
        </p:txBody>
      </p:sp>
      <p:sp>
        <p:nvSpPr>
          <p:cNvPr id="5" name="Footer Placeholder 4"/>
          <p:cNvSpPr>
            <a:spLocks noGrp="1"/>
          </p:cNvSpPr>
          <p:nvPr>
            <p:ph type="ftr" sz="quarter" idx="11"/>
          </p:nvPr>
        </p:nvSpPr>
        <p:spPr/>
        <p:txBody>
          <a:bodyPr/>
          <a:lstStyle/>
          <a:p>
            <a:r>
              <a:rPr lang="tr-TR" smtClean="0"/>
              <a:t>VAN İL MİLLİ EĞİTİM MÜDÜRLÜĞÜ (vanmemödm@gmail)</a:t>
            </a:r>
            <a:endParaRPr lang="tr-TR"/>
          </a:p>
        </p:txBody>
      </p:sp>
      <p:sp>
        <p:nvSpPr>
          <p:cNvPr id="6" name="Slide Number Placeholder 5"/>
          <p:cNvSpPr>
            <a:spLocks noGrp="1"/>
          </p:cNvSpPr>
          <p:nvPr>
            <p:ph type="sldNum" sz="quarter" idx="12"/>
          </p:nvPr>
        </p:nvSpPr>
        <p:spPr/>
        <p:txBody>
          <a:bodyPr/>
          <a:lstStyle/>
          <a:p>
            <a:fld id="{CBC5BDD6-F8EF-44E2-8E6A-BB9978C220BC}" type="slidenum">
              <a:rPr lang="tr-TR" smtClean="0"/>
              <a:pPr/>
              <a:t>‹#›</a:t>
            </a:fld>
            <a:endParaRPr lang="tr-TR"/>
          </a:p>
        </p:txBody>
      </p:sp>
    </p:spTree>
    <p:extLst>
      <p:ext uri="{BB962C8B-B14F-4D97-AF65-F5344CB8AC3E}">
        <p14:creationId xmlns="" xmlns:p14="http://schemas.microsoft.com/office/powerpoint/2010/main" val="1280406788"/>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6675E23-1FC6-423D-AD49-E1E500034C36}" type="datetime1">
              <a:rPr lang="tr-TR" smtClean="0"/>
              <a:pPr/>
              <a:t>18.12.2017</a:t>
            </a:fld>
            <a:endParaRPr lang="tr-TR"/>
          </a:p>
        </p:txBody>
      </p:sp>
      <p:sp>
        <p:nvSpPr>
          <p:cNvPr id="5" name="Footer Placeholder 4"/>
          <p:cNvSpPr>
            <a:spLocks noGrp="1"/>
          </p:cNvSpPr>
          <p:nvPr>
            <p:ph type="ftr" sz="quarter" idx="11"/>
          </p:nvPr>
        </p:nvSpPr>
        <p:spPr/>
        <p:txBody>
          <a:bodyPr/>
          <a:lstStyle/>
          <a:p>
            <a:r>
              <a:rPr lang="tr-TR" smtClean="0"/>
              <a:t>VAN İL MİLLİ EĞİTİM MÜDÜRLÜĞÜ (vanmemödm@gmail)</a:t>
            </a:r>
            <a:endParaRPr lang="tr-TR"/>
          </a:p>
        </p:txBody>
      </p:sp>
      <p:sp>
        <p:nvSpPr>
          <p:cNvPr id="6" name="Slide Number Placeholder 5"/>
          <p:cNvSpPr>
            <a:spLocks noGrp="1"/>
          </p:cNvSpPr>
          <p:nvPr>
            <p:ph type="sldNum" sz="quarter" idx="12"/>
          </p:nvPr>
        </p:nvSpPr>
        <p:spPr/>
        <p:txBody>
          <a:bodyPr/>
          <a:lstStyle/>
          <a:p>
            <a:fld id="{CBC5BDD6-F8EF-44E2-8E6A-BB9978C220BC}" type="slidenum">
              <a:rPr lang="tr-TR" smtClean="0"/>
              <a:pPr/>
              <a:t>‹#›</a:t>
            </a:fld>
            <a:endParaRPr lang="tr-TR"/>
          </a:p>
        </p:txBody>
      </p:sp>
    </p:spTree>
    <p:extLst>
      <p:ext uri="{BB962C8B-B14F-4D97-AF65-F5344CB8AC3E}">
        <p14:creationId xmlns="" xmlns:p14="http://schemas.microsoft.com/office/powerpoint/2010/main" val="1224271718"/>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B69DFB3-5833-4941-8319-CEF47C388086}" type="datetime1">
              <a:rPr lang="tr-TR" smtClean="0"/>
              <a:pPr/>
              <a:t>18.12.2017</a:t>
            </a:fld>
            <a:endParaRPr lang="tr-TR"/>
          </a:p>
        </p:txBody>
      </p:sp>
      <p:sp>
        <p:nvSpPr>
          <p:cNvPr id="5" name="Footer Placeholder 4"/>
          <p:cNvSpPr>
            <a:spLocks noGrp="1"/>
          </p:cNvSpPr>
          <p:nvPr>
            <p:ph type="ftr" sz="quarter" idx="11"/>
          </p:nvPr>
        </p:nvSpPr>
        <p:spPr/>
        <p:txBody>
          <a:bodyPr/>
          <a:lstStyle/>
          <a:p>
            <a:r>
              <a:rPr lang="tr-TR" smtClean="0"/>
              <a:t>VAN İL MİLLİ EĞİTİM MÜDÜRLÜĞÜ (vanmemödm@gmail)</a:t>
            </a:r>
            <a:endParaRPr lang="tr-TR"/>
          </a:p>
        </p:txBody>
      </p:sp>
      <p:sp>
        <p:nvSpPr>
          <p:cNvPr id="6" name="Slide Number Placeholder 5"/>
          <p:cNvSpPr>
            <a:spLocks noGrp="1"/>
          </p:cNvSpPr>
          <p:nvPr>
            <p:ph type="sldNum" sz="quarter" idx="12"/>
          </p:nvPr>
        </p:nvSpPr>
        <p:spPr/>
        <p:txBody>
          <a:bodyPr/>
          <a:lstStyle/>
          <a:p>
            <a:fld id="{CBC5BDD6-F8EF-44E2-8E6A-BB9978C220BC}" type="slidenum">
              <a:rPr lang="tr-TR" smtClean="0"/>
              <a:pPr/>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3874473799"/>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59FFBF6-92B3-4817-AFCF-4684037667AA}" type="datetime1">
              <a:rPr lang="tr-TR" smtClean="0"/>
              <a:pPr/>
              <a:t>18.12.2017</a:t>
            </a:fld>
            <a:endParaRPr lang="tr-TR"/>
          </a:p>
        </p:txBody>
      </p:sp>
      <p:sp>
        <p:nvSpPr>
          <p:cNvPr id="5" name="Footer Placeholder 4"/>
          <p:cNvSpPr>
            <a:spLocks noGrp="1"/>
          </p:cNvSpPr>
          <p:nvPr>
            <p:ph type="ftr" sz="quarter" idx="11"/>
          </p:nvPr>
        </p:nvSpPr>
        <p:spPr/>
        <p:txBody>
          <a:bodyPr/>
          <a:lstStyle/>
          <a:p>
            <a:r>
              <a:rPr lang="tr-TR" smtClean="0"/>
              <a:t>VAN İL MİLLİ EĞİTİM MÜDÜRLÜĞÜ (vanmemödm@gmail)</a:t>
            </a:r>
            <a:endParaRPr lang="tr-TR"/>
          </a:p>
        </p:txBody>
      </p:sp>
      <p:sp>
        <p:nvSpPr>
          <p:cNvPr id="6" name="Slide Number Placeholder 5"/>
          <p:cNvSpPr>
            <a:spLocks noGrp="1"/>
          </p:cNvSpPr>
          <p:nvPr>
            <p:ph type="sldNum" sz="quarter" idx="12"/>
          </p:nvPr>
        </p:nvSpPr>
        <p:spPr/>
        <p:txBody>
          <a:bodyPr/>
          <a:lstStyle/>
          <a:p>
            <a:fld id="{CBC5BDD6-F8EF-44E2-8E6A-BB9978C220BC}" type="slidenum">
              <a:rPr lang="tr-TR" smtClean="0"/>
              <a:pPr/>
              <a:t>‹#›</a:t>
            </a:fld>
            <a:endParaRPr lang="tr-TR"/>
          </a:p>
        </p:txBody>
      </p:sp>
    </p:spTree>
    <p:extLst>
      <p:ext uri="{BB962C8B-B14F-4D97-AF65-F5344CB8AC3E}">
        <p14:creationId xmlns="" xmlns:p14="http://schemas.microsoft.com/office/powerpoint/2010/main" val="1107826841"/>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B49CD2-F63E-4370-BA3D-7B5101CABD90}" type="datetime1">
              <a:rPr lang="tr-TR" smtClean="0"/>
              <a:pPr/>
              <a:t>18.12.2017</a:t>
            </a:fld>
            <a:endParaRPr lang="tr-TR"/>
          </a:p>
        </p:txBody>
      </p:sp>
      <p:sp>
        <p:nvSpPr>
          <p:cNvPr id="5" name="Footer Placeholder 4"/>
          <p:cNvSpPr>
            <a:spLocks noGrp="1"/>
          </p:cNvSpPr>
          <p:nvPr>
            <p:ph type="ftr" sz="quarter" idx="11"/>
          </p:nvPr>
        </p:nvSpPr>
        <p:spPr/>
        <p:txBody>
          <a:bodyPr/>
          <a:lstStyle/>
          <a:p>
            <a:r>
              <a:rPr lang="tr-TR" smtClean="0"/>
              <a:t>VAN İL MİLLİ EĞİTİM MÜDÜRLÜĞÜ (vanmemödm@gmail)</a:t>
            </a:r>
            <a:endParaRPr lang="tr-TR"/>
          </a:p>
        </p:txBody>
      </p:sp>
      <p:sp>
        <p:nvSpPr>
          <p:cNvPr id="6" name="Slide Number Placeholder 5"/>
          <p:cNvSpPr>
            <a:spLocks noGrp="1"/>
          </p:cNvSpPr>
          <p:nvPr>
            <p:ph type="sldNum" sz="quarter" idx="12"/>
          </p:nvPr>
        </p:nvSpPr>
        <p:spPr/>
        <p:txBody>
          <a:bodyPr/>
          <a:lstStyle/>
          <a:p>
            <a:fld id="{CBC5BDD6-F8EF-44E2-8E6A-BB9978C220BC}" type="slidenum">
              <a:rPr lang="tr-TR" smtClean="0"/>
              <a:pPr/>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1696363659"/>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6788F57-0550-42C5-AFEF-66DD25A7A9B9}" type="datetime1">
              <a:rPr lang="tr-TR" smtClean="0"/>
              <a:pPr/>
              <a:t>18.12.2017</a:t>
            </a:fld>
            <a:endParaRPr lang="tr-TR"/>
          </a:p>
        </p:txBody>
      </p:sp>
      <p:sp>
        <p:nvSpPr>
          <p:cNvPr id="5" name="Footer Placeholder 4"/>
          <p:cNvSpPr>
            <a:spLocks noGrp="1"/>
          </p:cNvSpPr>
          <p:nvPr>
            <p:ph type="ftr" sz="quarter" idx="11"/>
          </p:nvPr>
        </p:nvSpPr>
        <p:spPr/>
        <p:txBody>
          <a:bodyPr/>
          <a:lstStyle/>
          <a:p>
            <a:r>
              <a:rPr lang="tr-TR" smtClean="0"/>
              <a:t>VAN İL MİLLİ EĞİTİM MÜDÜRLÜĞÜ (vanmemödm@gmail)</a:t>
            </a:r>
            <a:endParaRPr lang="tr-TR"/>
          </a:p>
        </p:txBody>
      </p:sp>
      <p:sp>
        <p:nvSpPr>
          <p:cNvPr id="6" name="Slide Number Placeholder 5"/>
          <p:cNvSpPr>
            <a:spLocks noGrp="1"/>
          </p:cNvSpPr>
          <p:nvPr>
            <p:ph type="sldNum" sz="quarter" idx="12"/>
          </p:nvPr>
        </p:nvSpPr>
        <p:spPr/>
        <p:txBody>
          <a:bodyPr/>
          <a:lstStyle/>
          <a:p>
            <a:fld id="{CBC5BDD6-F8EF-44E2-8E6A-BB9978C220BC}" type="slidenum">
              <a:rPr lang="tr-TR" smtClean="0"/>
              <a:pPr/>
              <a:t>‹#›</a:t>
            </a:fld>
            <a:endParaRPr lang="tr-TR"/>
          </a:p>
        </p:txBody>
      </p:sp>
    </p:spTree>
    <p:extLst>
      <p:ext uri="{BB962C8B-B14F-4D97-AF65-F5344CB8AC3E}">
        <p14:creationId xmlns="" xmlns:p14="http://schemas.microsoft.com/office/powerpoint/2010/main" val="946773206"/>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F662396-472B-4874-9A13-34C20FFCC100}" type="datetime1">
              <a:rPr lang="tr-TR" smtClean="0"/>
              <a:pPr/>
              <a:t>18.12.2017</a:t>
            </a:fld>
            <a:endParaRPr lang="tr-TR"/>
          </a:p>
        </p:txBody>
      </p:sp>
      <p:sp>
        <p:nvSpPr>
          <p:cNvPr id="5" name="Footer Placeholder 4"/>
          <p:cNvSpPr>
            <a:spLocks noGrp="1"/>
          </p:cNvSpPr>
          <p:nvPr>
            <p:ph type="ftr" sz="quarter" idx="11"/>
          </p:nvPr>
        </p:nvSpPr>
        <p:spPr/>
        <p:txBody>
          <a:bodyPr/>
          <a:lstStyle/>
          <a:p>
            <a:r>
              <a:rPr lang="tr-TR" smtClean="0"/>
              <a:t>VAN İL MİLLİ EĞİTİM MÜDÜRLÜĞÜ (vanmemödm@gmail)</a:t>
            </a:r>
            <a:endParaRPr lang="tr-TR"/>
          </a:p>
        </p:txBody>
      </p:sp>
      <p:sp>
        <p:nvSpPr>
          <p:cNvPr id="6" name="Slide Number Placeholder 5"/>
          <p:cNvSpPr>
            <a:spLocks noGrp="1"/>
          </p:cNvSpPr>
          <p:nvPr>
            <p:ph type="sldNum" sz="quarter" idx="12"/>
          </p:nvPr>
        </p:nvSpPr>
        <p:spPr/>
        <p:txBody>
          <a:bodyPr/>
          <a:lstStyle/>
          <a:p>
            <a:fld id="{CBC5BDD6-F8EF-44E2-8E6A-BB9978C220BC}" type="slidenum">
              <a:rPr lang="tr-TR" smtClean="0"/>
              <a:pPr/>
              <a:t>‹#›</a:t>
            </a:fld>
            <a:endParaRPr lang="tr-TR"/>
          </a:p>
        </p:txBody>
      </p:sp>
    </p:spTree>
    <p:extLst>
      <p:ext uri="{BB962C8B-B14F-4D97-AF65-F5344CB8AC3E}">
        <p14:creationId xmlns="" xmlns:p14="http://schemas.microsoft.com/office/powerpoint/2010/main" val="3672945922"/>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BA15A4A-7942-4A16-B628-AADA09A5FAE6}" type="datetime1">
              <a:rPr lang="tr-TR" smtClean="0"/>
              <a:pPr/>
              <a:t>18.12.2017</a:t>
            </a:fld>
            <a:endParaRPr lang="tr-TR"/>
          </a:p>
        </p:txBody>
      </p:sp>
      <p:sp>
        <p:nvSpPr>
          <p:cNvPr id="5" name="Footer Placeholder 4"/>
          <p:cNvSpPr>
            <a:spLocks noGrp="1"/>
          </p:cNvSpPr>
          <p:nvPr>
            <p:ph type="ftr" sz="quarter" idx="11"/>
          </p:nvPr>
        </p:nvSpPr>
        <p:spPr/>
        <p:txBody>
          <a:bodyPr/>
          <a:lstStyle/>
          <a:p>
            <a:r>
              <a:rPr lang="tr-TR" smtClean="0"/>
              <a:t>VAN İL MİLLİ EĞİTİM MÜDÜRLÜĞÜ (vanmemödm@gmail)</a:t>
            </a:r>
            <a:endParaRPr lang="tr-TR"/>
          </a:p>
        </p:txBody>
      </p:sp>
      <p:sp>
        <p:nvSpPr>
          <p:cNvPr id="6" name="Slide Number Placeholder 5"/>
          <p:cNvSpPr>
            <a:spLocks noGrp="1"/>
          </p:cNvSpPr>
          <p:nvPr>
            <p:ph type="sldNum" sz="quarter" idx="12"/>
          </p:nvPr>
        </p:nvSpPr>
        <p:spPr/>
        <p:txBody>
          <a:bodyPr/>
          <a:lstStyle/>
          <a:p>
            <a:fld id="{CBC5BDD6-F8EF-44E2-8E6A-BB9978C220BC}" type="slidenum">
              <a:rPr lang="tr-TR" smtClean="0"/>
              <a:pPr/>
              <a:t>‹#›</a:t>
            </a:fld>
            <a:endParaRPr lang="tr-TR"/>
          </a:p>
        </p:txBody>
      </p:sp>
    </p:spTree>
    <p:extLst>
      <p:ext uri="{BB962C8B-B14F-4D97-AF65-F5344CB8AC3E}">
        <p14:creationId xmlns="" xmlns:p14="http://schemas.microsoft.com/office/powerpoint/2010/main" val="1543897051"/>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2AA41CA6-5A88-49A6-ACA4-F38772A17505}" type="datetime1">
              <a:rPr lang="tr-TR" smtClean="0"/>
              <a:pPr/>
              <a:t>18.12.2017</a:t>
            </a:fld>
            <a:endParaRPr lang="tr-TR"/>
          </a:p>
        </p:txBody>
      </p:sp>
      <p:sp>
        <p:nvSpPr>
          <p:cNvPr id="5" name="Altbilgi Yer Tutucusu 4"/>
          <p:cNvSpPr>
            <a:spLocks noGrp="1"/>
          </p:cNvSpPr>
          <p:nvPr>
            <p:ph type="ftr" sz="quarter" idx="11"/>
          </p:nvPr>
        </p:nvSpPr>
        <p:spPr/>
        <p:txBody>
          <a:bodyPr/>
          <a:lstStyle/>
          <a:p>
            <a:r>
              <a:rPr lang="tr-TR" smtClean="0"/>
              <a:t>VAN İL MİLLİ EĞİTİM MÜDÜRLÜĞÜ (vanmemödm@gmail)</a:t>
            </a:r>
            <a:endParaRPr lang="tr-TR"/>
          </a:p>
        </p:txBody>
      </p:sp>
      <p:sp>
        <p:nvSpPr>
          <p:cNvPr id="6" name="Slayt Numarası Yer Tutucusu 5"/>
          <p:cNvSpPr>
            <a:spLocks noGrp="1"/>
          </p:cNvSpPr>
          <p:nvPr>
            <p:ph type="sldNum" sz="quarter" idx="12"/>
          </p:nvPr>
        </p:nvSpPr>
        <p:spPr/>
        <p:txBody>
          <a:bodyPr/>
          <a:lstStyle/>
          <a:p>
            <a:fld id="{CBC5BDD6-F8EF-44E2-8E6A-BB9978C220BC}" type="slidenum">
              <a:rPr lang="tr-TR" smtClean="0"/>
              <a:pPr/>
              <a:t>‹#›</a:t>
            </a:fld>
            <a:endParaRPr lang="tr-TR"/>
          </a:p>
        </p:txBody>
      </p:sp>
    </p:spTree>
    <p:extLst>
      <p:ext uri="{BB962C8B-B14F-4D97-AF65-F5344CB8AC3E}">
        <p14:creationId xmlns="" xmlns:p14="http://schemas.microsoft.com/office/powerpoint/2010/main" val="1376254521"/>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F70E342-BF8C-451E-BAAF-76CDF7DC1B8B}" type="datetime1">
              <a:rPr lang="tr-TR" smtClean="0"/>
              <a:pPr/>
              <a:t>18.12.2017</a:t>
            </a:fld>
            <a:endParaRPr lang="tr-TR"/>
          </a:p>
        </p:txBody>
      </p:sp>
      <p:sp>
        <p:nvSpPr>
          <p:cNvPr id="5" name="Altbilgi Yer Tutucusu 4"/>
          <p:cNvSpPr>
            <a:spLocks noGrp="1"/>
          </p:cNvSpPr>
          <p:nvPr>
            <p:ph type="ftr" sz="quarter" idx="11"/>
          </p:nvPr>
        </p:nvSpPr>
        <p:spPr/>
        <p:txBody>
          <a:bodyPr/>
          <a:lstStyle/>
          <a:p>
            <a:r>
              <a:rPr lang="tr-TR" smtClean="0"/>
              <a:t>VAN İL MİLLİ EĞİTİM MÜDÜRLÜĞÜ (vanmemödm@gmail)</a:t>
            </a:r>
            <a:endParaRPr lang="tr-TR"/>
          </a:p>
        </p:txBody>
      </p:sp>
      <p:sp>
        <p:nvSpPr>
          <p:cNvPr id="6" name="Slayt Numarası Yer Tutucusu 5"/>
          <p:cNvSpPr>
            <a:spLocks noGrp="1"/>
          </p:cNvSpPr>
          <p:nvPr>
            <p:ph type="sldNum" sz="quarter" idx="12"/>
          </p:nvPr>
        </p:nvSpPr>
        <p:spPr/>
        <p:txBody>
          <a:bodyPr/>
          <a:lstStyle/>
          <a:p>
            <a:fld id="{CBC5BDD6-F8EF-44E2-8E6A-BB9978C220BC}" type="slidenum">
              <a:rPr lang="tr-TR" smtClean="0"/>
              <a:pPr/>
              <a:t>‹#›</a:t>
            </a:fld>
            <a:endParaRPr lang="tr-TR"/>
          </a:p>
        </p:txBody>
      </p:sp>
    </p:spTree>
    <p:extLst>
      <p:ext uri="{BB962C8B-B14F-4D97-AF65-F5344CB8AC3E}">
        <p14:creationId xmlns="" xmlns:p14="http://schemas.microsoft.com/office/powerpoint/2010/main" val="779858261"/>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88B736A7-CB66-4B89-A5BB-115F5986C12B}" type="datetime1">
              <a:rPr lang="tr-TR" smtClean="0"/>
              <a:pPr/>
              <a:t>18.12.2017</a:t>
            </a:fld>
            <a:endParaRPr lang="tr-TR"/>
          </a:p>
        </p:txBody>
      </p:sp>
      <p:sp>
        <p:nvSpPr>
          <p:cNvPr id="5" name="Altbilgi Yer Tutucusu 4"/>
          <p:cNvSpPr>
            <a:spLocks noGrp="1"/>
          </p:cNvSpPr>
          <p:nvPr>
            <p:ph type="ftr" sz="quarter" idx="11"/>
          </p:nvPr>
        </p:nvSpPr>
        <p:spPr/>
        <p:txBody>
          <a:bodyPr/>
          <a:lstStyle/>
          <a:p>
            <a:r>
              <a:rPr lang="tr-TR" smtClean="0"/>
              <a:t>VAN İL MİLLİ EĞİTİM MÜDÜRLÜĞÜ (vanmemödm@gmail)</a:t>
            </a:r>
            <a:endParaRPr lang="tr-TR"/>
          </a:p>
        </p:txBody>
      </p:sp>
      <p:sp>
        <p:nvSpPr>
          <p:cNvPr id="6" name="Slayt Numarası Yer Tutucusu 5"/>
          <p:cNvSpPr>
            <a:spLocks noGrp="1"/>
          </p:cNvSpPr>
          <p:nvPr>
            <p:ph type="sldNum" sz="quarter" idx="12"/>
          </p:nvPr>
        </p:nvSpPr>
        <p:spPr/>
        <p:txBody>
          <a:bodyPr/>
          <a:lstStyle/>
          <a:p>
            <a:fld id="{CBC5BDD6-F8EF-44E2-8E6A-BB9978C220BC}" type="slidenum">
              <a:rPr lang="tr-TR" smtClean="0"/>
              <a:pPr/>
              <a:t>‹#›</a:t>
            </a:fld>
            <a:endParaRPr lang="tr-TR"/>
          </a:p>
        </p:txBody>
      </p:sp>
    </p:spTree>
    <p:extLst>
      <p:ext uri="{BB962C8B-B14F-4D97-AF65-F5344CB8AC3E}">
        <p14:creationId xmlns="" xmlns:p14="http://schemas.microsoft.com/office/powerpoint/2010/main" val="1223376958"/>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0977147-55A0-48F4-AF9E-9274379A8A7B}" type="datetime1">
              <a:rPr lang="tr-TR" smtClean="0"/>
              <a:pPr/>
              <a:t>18.12.2017</a:t>
            </a:fld>
            <a:endParaRPr lang="tr-TR"/>
          </a:p>
        </p:txBody>
      </p:sp>
      <p:sp>
        <p:nvSpPr>
          <p:cNvPr id="5" name="Footer Placeholder 4"/>
          <p:cNvSpPr>
            <a:spLocks noGrp="1"/>
          </p:cNvSpPr>
          <p:nvPr>
            <p:ph type="ftr" sz="quarter" idx="11"/>
          </p:nvPr>
        </p:nvSpPr>
        <p:spPr/>
        <p:txBody>
          <a:bodyPr/>
          <a:lstStyle/>
          <a:p>
            <a:r>
              <a:rPr lang="tr-TR" smtClean="0"/>
              <a:t>VAN İL MİLLİ EĞİTİM MÜDÜRLÜĞÜ (vanmemödm@gmail)</a:t>
            </a:r>
            <a:endParaRPr lang="tr-TR"/>
          </a:p>
        </p:txBody>
      </p:sp>
      <p:sp>
        <p:nvSpPr>
          <p:cNvPr id="6" name="Slide Number Placeholder 5"/>
          <p:cNvSpPr>
            <a:spLocks noGrp="1"/>
          </p:cNvSpPr>
          <p:nvPr>
            <p:ph type="sldNum" sz="quarter" idx="12"/>
          </p:nvPr>
        </p:nvSpPr>
        <p:spPr/>
        <p:txBody>
          <a:bodyPr/>
          <a:lstStyle/>
          <a:p>
            <a:fld id="{CBC5BDD6-F8EF-44E2-8E6A-BB9978C220BC}" type="slidenum">
              <a:rPr lang="tr-TR" smtClean="0"/>
              <a:pPr/>
              <a:t>‹#›</a:t>
            </a:fld>
            <a:endParaRPr lang="tr-TR"/>
          </a:p>
        </p:txBody>
      </p:sp>
    </p:spTree>
    <p:extLst>
      <p:ext uri="{BB962C8B-B14F-4D97-AF65-F5344CB8AC3E}">
        <p14:creationId xmlns="" xmlns:p14="http://schemas.microsoft.com/office/powerpoint/2010/main" val="1675922696"/>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95B82D3-D73B-4166-9547-89B50C737A0A}" type="datetime1">
              <a:rPr lang="tr-TR" smtClean="0"/>
              <a:pPr/>
              <a:t>18.12.2017</a:t>
            </a:fld>
            <a:endParaRPr lang="tr-TR"/>
          </a:p>
        </p:txBody>
      </p:sp>
      <p:sp>
        <p:nvSpPr>
          <p:cNvPr id="6" name="Altbilgi Yer Tutucusu 5"/>
          <p:cNvSpPr>
            <a:spLocks noGrp="1"/>
          </p:cNvSpPr>
          <p:nvPr>
            <p:ph type="ftr" sz="quarter" idx="11"/>
          </p:nvPr>
        </p:nvSpPr>
        <p:spPr/>
        <p:txBody>
          <a:bodyPr/>
          <a:lstStyle/>
          <a:p>
            <a:r>
              <a:rPr lang="tr-TR" smtClean="0"/>
              <a:t>VAN İL MİLLİ EĞİTİM MÜDÜRLÜĞÜ (vanmemödm@gmail)</a:t>
            </a:r>
            <a:endParaRPr lang="tr-TR"/>
          </a:p>
        </p:txBody>
      </p:sp>
      <p:sp>
        <p:nvSpPr>
          <p:cNvPr id="7" name="Slayt Numarası Yer Tutucusu 6"/>
          <p:cNvSpPr>
            <a:spLocks noGrp="1"/>
          </p:cNvSpPr>
          <p:nvPr>
            <p:ph type="sldNum" sz="quarter" idx="12"/>
          </p:nvPr>
        </p:nvSpPr>
        <p:spPr/>
        <p:txBody>
          <a:bodyPr/>
          <a:lstStyle/>
          <a:p>
            <a:fld id="{CBC5BDD6-F8EF-44E2-8E6A-BB9978C220BC}" type="slidenum">
              <a:rPr lang="tr-TR" smtClean="0"/>
              <a:pPr/>
              <a:t>‹#›</a:t>
            </a:fld>
            <a:endParaRPr lang="tr-TR"/>
          </a:p>
        </p:txBody>
      </p:sp>
    </p:spTree>
    <p:extLst>
      <p:ext uri="{BB962C8B-B14F-4D97-AF65-F5344CB8AC3E}">
        <p14:creationId xmlns="" xmlns:p14="http://schemas.microsoft.com/office/powerpoint/2010/main" val="652613279"/>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ECA7A93-510B-431D-9FEC-7BD1AC229159}" type="datetime1">
              <a:rPr lang="tr-TR" smtClean="0"/>
              <a:pPr/>
              <a:t>18.12.2017</a:t>
            </a:fld>
            <a:endParaRPr lang="tr-TR"/>
          </a:p>
        </p:txBody>
      </p:sp>
      <p:sp>
        <p:nvSpPr>
          <p:cNvPr id="8" name="Altbilgi Yer Tutucusu 7"/>
          <p:cNvSpPr>
            <a:spLocks noGrp="1"/>
          </p:cNvSpPr>
          <p:nvPr>
            <p:ph type="ftr" sz="quarter" idx="11"/>
          </p:nvPr>
        </p:nvSpPr>
        <p:spPr/>
        <p:txBody>
          <a:bodyPr/>
          <a:lstStyle/>
          <a:p>
            <a:r>
              <a:rPr lang="tr-TR" smtClean="0"/>
              <a:t>VAN İL MİLLİ EĞİTİM MÜDÜRLÜĞÜ (vanmemödm@gmail)</a:t>
            </a:r>
            <a:endParaRPr lang="tr-TR"/>
          </a:p>
        </p:txBody>
      </p:sp>
      <p:sp>
        <p:nvSpPr>
          <p:cNvPr id="9" name="Slayt Numarası Yer Tutucusu 8"/>
          <p:cNvSpPr>
            <a:spLocks noGrp="1"/>
          </p:cNvSpPr>
          <p:nvPr>
            <p:ph type="sldNum" sz="quarter" idx="12"/>
          </p:nvPr>
        </p:nvSpPr>
        <p:spPr/>
        <p:txBody>
          <a:bodyPr/>
          <a:lstStyle/>
          <a:p>
            <a:fld id="{CBC5BDD6-F8EF-44E2-8E6A-BB9978C220BC}" type="slidenum">
              <a:rPr lang="tr-TR" smtClean="0"/>
              <a:pPr/>
              <a:t>‹#›</a:t>
            </a:fld>
            <a:endParaRPr lang="tr-TR"/>
          </a:p>
        </p:txBody>
      </p:sp>
    </p:spTree>
    <p:extLst>
      <p:ext uri="{BB962C8B-B14F-4D97-AF65-F5344CB8AC3E}">
        <p14:creationId xmlns="" xmlns:p14="http://schemas.microsoft.com/office/powerpoint/2010/main" val="671830576"/>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33F8E274-093A-4409-84B6-66DA6FB7084C}" type="datetime1">
              <a:rPr lang="tr-TR" smtClean="0"/>
              <a:pPr/>
              <a:t>18.12.2017</a:t>
            </a:fld>
            <a:endParaRPr lang="tr-TR"/>
          </a:p>
        </p:txBody>
      </p:sp>
      <p:sp>
        <p:nvSpPr>
          <p:cNvPr id="4" name="Altbilgi Yer Tutucusu 3"/>
          <p:cNvSpPr>
            <a:spLocks noGrp="1"/>
          </p:cNvSpPr>
          <p:nvPr>
            <p:ph type="ftr" sz="quarter" idx="11"/>
          </p:nvPr>
        </p:nvSpPr>
        <p:spPr/>
        <p:txBody>
          <a:bodyPr/>
          <a:lstStyle/>
          <a:p>
            <a:r>
              <a:rPr lang="tr-TR" smtClean="0"/>
              <a:t>VAN İL MİLLİ EĞİTİM MÜDÜRLÜĞÜ (vanmemödm@gmail)</a:t>
            </a:r>
            <a:endParaRPr lang="tr-TR"/>
          </a:p>
        </p:txBody>
      </p:sp>
      <p:sp>
        <p:nvSpPr>
          <p:cNvPr id="5" name="Slayt Numarası Yer Tutucusu 4"/>
          <p:cNvSpPr>
            <a:spLocks noGrp="1"/>
          </p:cNvSpPr>
          <p:nvPr>
            <p:ph type="sldNum" sz="quarter" idx="12"/>
          </p:nvPr>
        </p:nvSpPr>
        <p:spPr/>
        <p:txBody>
          <a:bodyPr/>
          <a:lstStyle/>
          <a:p>
            <a:fld id="{CBC5BDD6-F8EF-44E2-8E6A-BB9978C220BC}" type="slidenum">
              <a:rPr lang="tr-TR" smtClean="0"/>
              <a:pPr/>
              <a:t>‹#›</a:t>
            </a:fld>
            <a:endParaRPr lang="tr-TR"/>
          </a:p>
        </p:txBody>
      </p:sp>
    </p:spTree>
    <p:extLst>
      <p:ext uri="{BB962C8B-B14F-4D97-AF65-F5344CB8AC3E}">
        <p14:creationId xmlns="" xmlns:p14="http://schemas.microsoft.com/office/powerpoint/2010/main" val="1862532227"/>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EEFF4FD-BCC5-4D99-80B3-BCC48BBC548C}" type="datetime1">
              <a:rPr lang="tr-TR" smtClean="0"/>
              <a:pPr/>
              <a:t>18.12.2017</a:t>
            </a:fld>
            <a:endParaRPr lang="tr-TR"/>
          </a:p>
        </p:txBody>
      </p:sp>
      <p:sp>
        <p:nvSpPr>
          <p:cNvPr id="3" name="Altbilgi Yer Tutucusu 2"/>
          <p:cNvSpPr>
            <a:spLocks noGrp="1"/>
          </p:cNvSpPr>
          <p:nvPr>
            <p:ph type="ftr" sz="quarter" idx="11"/>
          </p:nvPr>
        </p:nvSpPr>
        <p:spPr/>
        <p:txBody>
          <a:bodyPr/>
          <a:lstStyle/>
          <a:p>
            <a:r>
              <a:rPr lang="tr-TR" smtClean="0"/>
              <a:t>VAN İL MİLLİ EĞİTİM MÜDÜRLÜĞÜ (vanmemödm@gmail)</a:t>
            </a:r>
            <a:endParaRPr lang="tr-TR"/>
          </a:p>
        </p:txBody>
      </p:sp>
      <p:sp>
        <p:nvSpPr>
          <p:cNvPr id="4" name="Slayt Numarası Yer Tutucusu 3"/>
          <p:cNvSpPr>
            <a:spLocks noGrp="1"/>
          </p:cNvSpPr>
          <p:nvPr>
            <p:ph type="sldNum" sz="quarter" idx="12"/>
          </p:nvPr>
        </p:nvSpPr>
        <p:spPr/>
        <p:txBody>
          <a:bodyPr/>
          <a:lstStyle/>
          <a:p>
            <a:fld id="{CBC5BDD6-F8EF-44E2-8E6A-BB9978C220BC}" type="slidenum">
              <a:rPr lang="tr-TR" smtClean="0"/>
              <a:pPr/>
              <a:t>‹#›</a:t>
            </a:fld>
            <a:endParaRPr lang="tr-TR"/>
          </a:p>
        </p:txBody>
      </p:sp>
    </p:spTree>
    <p:extLst>
      <p:ext uri="{BB962C8B-B14F-4D97-AF65-F5344CB8AC3E}">
        <p14:creationId xmlns="" xmlns:p14="http://schemas.microsoft.com/office/powerpoint/2010/main" val="594259038"/>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A1E5530-5DCE-47CF-8532-CACB03AE7F26}" type="datetime1">
              <a:rPr lang="tr-TR" smtClean="0"/>
              <a:pPr/>
              <a:t>18.12.2017</a:t>
            </a:fld>
            <a:endParaRPr lang="tr-TR"/>
          </a:p>
        </p:txBody>
      </p:sp>
      <p:sp>
        <p:nvSpPr>
          <p:cNvPr id="6" name="Altbilgi Yer Tutucusu 5"/>
          <p:cNvSpPr>
            <a:spLocks noGrp="1"/>
          </p:cNvSpPr>
          <p:nvPr>
            <p:ph type="ftr" sz="quarter" idx="11"/>
          </p:nvPr>
        </p:nvSpPr>
        <p:spPr/>
        <p:txBody>
          <a:bodyPr/>
          <a:lstStyle/>
          <a:p>
            <a:r>
              <a:rPr lang="tr-TR" smtClean="0"/>
              <a:t>VAN İL MİLLİ EĞİTİM MÜDÜRLÜĞÜ (vanmemödm@gmail)</a:t>
            </a:r>
            <a:endParaRPr lang="tr-TR"/>
          </a:p>
        </p:txBody>
      </p:sp>
      <p:sp>
        <p:nvSpPr>
          <p:cNvPr id="7" name="Slayt Numarası Yer Tutucusu 6"/>
          <p:cNvSpPr>
            <a:spLocks noGrp="1"/>
          </p:cNvSpPr>
          <p:nvPr>
            <p:ph type="sldNum" sz="quarter" idx="12"/>
          </p:nvPr>
        </p:nvSpPr>
        <p:spPr/>
        <p:txBody>
          <a:bodyPr/>
          <a:lstStyle/>
          <a:p>
            <a:fld id="{CBC5BDD6-F8EF-44E2-8E6A-BB9978C220BC}" type="slidenum">
              <a:rPr lang="tr-TR" smtClean="0"/>
              <a:pPr/>
              <a:t>‹#›</a:t>
            </a:fld>
            <a:endParaRPr lang="tr-TR"/>
          </a:p>
        </p:txBody>
      </p:sp>
    </p:spTree>
    <p:extLst>
      <p:ext uri="{BB962C8B-B14F-4D97-AF65-F5344CB8AC3E}">
        <p14:creationId xmlns="" xmlns:p14="http://schemas.microsoft.com/office/powerpoint/2010/main" val="2926190871"/>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C83772A-0FAA-41E4-950E-6FD57A98685F}" type="datetime1">
              <a:rPr lang="tr-TR" smtClean="0"/>
              <a:pPr/>
              <a:t>18.12.2017</a:t>
            </a:fld>
            <a:endParaRPr lang="tr-TR"/>
          </a:p>
        </p:txBody>
      </p:sp>
      <p:sp>
        <p:nvSpPr>
          <p:cNvPr id="6" name="Altbilgi Yer Tutucusu 5"/>
          <p:cNvSpPr>
            <a:spLocks noGrp="1"/>
          </p:cNvSpPr>
          <p:nvPr>
            <p:ph type="ftr" sz="quarter" idx="11"/>
          </p:nvPr>
        </p:nvSpPr>
        <p:spPr/>
        <p:txBody>
          <a:bodyPr/>
          <a:lstStyle/>
          <a:p>
            <a:r>
              <a:rPr lang="tr-TR" smtClean="0"/>
              <a:t>VAN İL MİLLİ EĞİTİM MÜDÜRLÜĞÜ (vanmemödm@gmail)</a:t>
            </a:r>
            <a:endParaRPr lang="tr-TR"/>
          </a:p>
        </p:txBody>
      </p:sp>
      <p:sp>
        <p:nvSpPr>
          <p:cNvPr id="7" name="Slayt Numarası Yer Tutucusu 6"/>
          <p:cNvSpPr>
            <a:spLocks noGrp="1"/>
          </p:cNvSpPr>
          <p:nvPr>
            <p:ph type="sldNum" sz="quarter" idx="12"/>
          </p:nvPr>
        </p:nvSpPr>
        <p:spPr/>
        <p:txBody>
          <a:bodyPr/>
          <a:lstStyle/>
          <a:p>
            <a:fld id="{CBC5BDD6-F8EF-44E2-8E6A-BB9978C220BC}" type="slidenum">
              <a:rPr lang="tr-TR" smtClean="0"/>
              <a:pPr/>
              <a:t>‹#›</a:t>
            </a:fld>
            <a:endParaRPr lang="tr-TR"/>
          </a:p>
        </p:txBody>
      </p:sp>
    </p:spTree>
    <p:extLst>
      <p:ext uri="{BB962C8B-B14F-4D97-AF65-F5344CB8AC3E}">
        <p14:creationId xmlns="" xmlns:p14="http://schemas.microsoft.com/office/powerpoint/2010/main" val="132511074"/>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B781033-1CA0-4BA6-A5FB-667DAB99558E}" type="datetime1">
              <a:rPr lang="tr-TR" smtClean="0"/>
              <a:pPr/>
              <a:t>18.12.2017</a:t>
            </a:fld>
            <a:endParaRPr lang="tr-TR"/>
          </a:p>
        </p:txBody>
      </p:sp>
      <p:sp>
        <p:nvSpPr>
          <p:cNvPr id="5" name="Altbilgi Yer Tutucusu 4"/>
          <p:cNvSpPr>
            <a:spLocks noGrp="1"/>
          </p:cNvSpPr>
          <p:nvPr>
            <p:ph type="ftr" sz="quarter" idx="11"/>
          </p:nvPr>
        </p:nvSpPr>
        <p:spPr/>
        <p:txBody>
          <a:bodyPr/>
          <a:lstStyle/>
          <a:p>
            <a:r>
              <a:rPr lang="tr-TR" smtClean="0"/>
              <a:t>VAN İL MİLLİ EĞİTİM MÜDÜRLÜĞÜ (vanmemödm@gmail)</a:t>
            </a:r>
            <a:endParaRPr lang="tr-TR"/>
          </a:p>
        </p:txBody>
      </p:sp>
      <p:sp>
        <p:nvSpPr>
          <p:cNvPr id="6" name="Slayt Numarası Yer Tutucusu 5"/>
          <p:cNvSpPr>
            <a:spLocks noGrp="1"/>
          </p:cNvSpPr>
          <p:nvPr>
            <p:ph type="sldNum" sz="quarter" idx="12"/>
          </p:nvPr>
        </p:nvSpPr>
        <p:spPr/>
        <p:txBody>
          <a:bodyPr/>
          <a:lstStyle/>
          <a:p>
            <a:fld id="{CBC5BDD6-F8EF-44E2-8E6A-BB9978C220BC}" type="slidenum">
              <a:rPr lang="tr-TR" smtClean="0"/>
              <a:pPr/>
              <a:t>‹#›</a:t>
            </a:fld>
            <a:endParaRPr lang="tr-TR"/>
          </a:p>
        </p:txBody>
      </p:sp>
    </p:spTree>
    <p:extLst>
      <p:ext uri="{BB962C8B-B14F-4D97-AF65-F5344CB8AC3E}">
        <p14:creationId xmlns="" xmlns:p14="http://schemas.microsoft.com/office/powerpoint/2010/main" val="566580229"/>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C6F13BF-4500-4804-B4C5-03D1F9AE8971}" type="datetime1">
              <a:rPr lang="tr-TR" smtClean="0"/>
              <a:pPr/>
              <a:t>18.12.2017</a:t>
            </a:fld>
            <a:endParaRPr lang="tr-TR"/>
          </a:p>
        </p:txBody>
      </p:sp>
      <p:sp>
        <p:nvSpPr>
          <p:cNvPr id="5" name="Altbilgi Yer Tutucusu 4"/>
          <p:cNvSpPr>
            <a:spLocks noGrp="1"/>
          </p:cNvSpPr>
          <p:nvPr>
            <p:ph type="ftr" sz="quarter" idx="11"/>
          </p:nvPr>
        </p:nvSpPr>
        <p:spPr/>
        <p:txBody>
          <a:bodyPr/>
          <a:lstStyle/>
          <a:p>
            <a:r>
              <a:rPr lang="tr-TR" smtClean="0"/>
              <a:t>VAN İL MİLLİ EĞİTİM MÜDÜRLÜĞÜ (vanmemödm@gmail)</a:t>
            </a:r>
            <a:endParaRPr lang="tr-TR"/>
          </a:p>
        </p:txBody>
      </p:sp>
      <p:sp>
        <p:nvSpPr>
          <p:cNvPr id="6" name="Slayt Numarası Yer Tutucusu 5"/>
          <p:cNvSpPr>
            <a:spLocks noGrp="1"/>
          </p:cNvSpPr>
          <p:nvPr>
            <p:ph type="sldNum" sz="quarter" idx="12"/>
          </p:nvPr>
        </p:nvSpPr>
        <p:spPr/>
        <p:txBody>
          <a:bodyPr/>
          <a:lstStyle/>
          <a:p>
            <a:fld id="{CBC5BDD6-F8EF-44E2-8E6A-BB9978C220BC}" type="slidenum">
              <a:rPr lang="tr-TR" smtClean="0"/>
              <a:pPr/>
              <a:t>‹#›</a:t>
            </a:fld>
            <a:endParaRPr lang="tr-TR"/>
          </a:p>
        </p:txBody>
      </p:sp>
    </p:spTree>
    <p:extLst>
      <p:ext uri="{BB962C8B-B14F-4D97-AF65-F5344CB8AC3E}">
        <p14:creationId xmlns="" xmlns:p14="http://schemas.microsoft.com/office/powerpoint/2010/main" val="2123768831"/>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C67C4B-ED6B-496F-8B8E-117A9658EB1A}" type="datetime1">
              <a:rPr lang="tr-TR" smtClean="0"/>
              <a:pPr/>
              <a:t>18.12.2017</a:t>
            </a:fld>
            <a:endParaRPr lang="tr-TR"/>
          </a:p>
        </p:txBody>
      </p:sp>
      <p:sp>
        <p:nvSpPr>
          <p:cNvPr id="5" name="Footer Placeholder 4"/>
          <p:cNvSpPr>
            <a:spLocks noGrp="1"/>
          </p:cNvSpPr>
          <p:nvPr>
            <p:ph type="ftr" sz="quarter" idx="11"/>
          </p:nvPr>
        </p:nvSpPr>
        <p:spPr/>
        <p:txBody>
          <a:bodyPr/>
          <a:lstStyle/>
          <a:p>
            <a:r>
              <a:rPr lang="tr-TR" smtClean="0"/>
              <a:t>VAN İL MİLLİ EĞİTİM MÜDÜRLÜĞÜ (vanmemödm@gmail)</a:t>
            </a:r>
            <a:endParaRPr lang="tr-TR"/>
          </a:p>
        </p:txBody>
      </p:sp>
      <p:sp>
        <p:nvSpPr>
          <p:cNvPr id="6" name="Slide Number Placeholder 5"/>
          <p:cNvSpPr>
            <a:spLocks noGrp="1"/>
          </p:cNvSpPr>
          <p:nvPr>
            <p:ph type="sldNum" sz="quarter" idx="12"/>
          </p:nvPr>
        </p:nvSpPr>
        <p:spPr/>
        <p:txBody>
          <a:bodyPr/>
          <a:lstStyle/>
          <a:p>
            <a:fld id="{CBC5BDD6-F8EF-44E2-8E6A-BB9978C220BC}" type="slidenum">
              <a:rPr lang="tr-TR" smtClean="0"/>
              <a:pPr/>
              <a:t>‹#›</a:t>
            </a:fld>
            <a:endParaRPr lang="tr-TR"/>
          </a:p>
        </p:txBody>
      </p:sp>
    </p:spTree>
    <p:extLst>
      <p:ext uri="{BB962C8B-B14F-4D97-AF65-F5344CB8AC3E}">
        <p14:creationId xmlns="" xmlns:p14="http://schemas.microsoft.com/office/powerpoint/2010/main" val="585405317"/>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C33F4BB7-736A-4D0D-8060-0CC3D2C697D2}" type="datetime1">
              <a:rPr lang="tr-TR" smtClean="0"/>
              <a:pPr/>
              <a:t>18.12.2017</a:t>
            </a:fld>
            <a:endParaRPr lang="tr-TR"/>
          </a:p>
        </p:txBody>
      </p:sp>
      <p:sp>
        <p:nvSpPr>
          <p:cNvPr id="6" name="Footer Placeholder 5"/>
          <p:cNvSpPr>
            <a:spLocks noGrp="1"/>
          </p:cNvSpPr>
          <p:nvPr>
            <p:ph type="ftr" sz="quarter" idx="11"/>
          </p:nvPr>
        </p:nvSpPr>
        <p:spPr/>
        <p:txBody>
          <a:bodyPr/>
          <a:lstStyle/>
          <a:p>
            <a:r>
              <a:rPr lang="tr-TR" smtClean="0"/>
              <a:t>VAN İL MİLLİ EĞİTİM MÜDÜRLÜĞÜ (vanmemödm@gmail)</a:t>
            </a:r>
            <a:endParaRPr lang="tr-TR"/>
          </a:p>
        </p:txBody>
      </p:sp>
      <p:sp>
        <p:nvSpPr>
          <p:cNvPr id="7" name="Slide Number Placeholder 6"/>
          <p:cNvSpPr>
            <a:spLocks noGrp="1"/>
          </p:cNvSpPr>
          <p:nvPr>
            <p:ph type="sldNum" sz="quarter" idx="12"/>
          </p:nvPr>
        </p:nvSpPr>
        <p:spPr/>
        <p:txBody>
          <a:bodyPr/>
          <a:lstStyle/>
          <a:p>
            <a:fld id="{CBC5BDD6-F8EF-44E2-8E6A-BB9978C220BC}" type="slidenum">
              <a:rPr lang="tr-TR" smtClean="0"/>
              <a:pPr/>
              <a:t>‹#›</a:t>
            </a:fld>
            <a:endParaRPr lang="tr-TR"/>
          </a:p>
        </p:txBody>
      </p:sp>
    </p:spTree>
    <p:extLst>
      <p:ext uri="{BB962C8B-B14F-4D97-AF65-F5344CB8AC3E}">
        <p14:creationId xmlns="" xmlns:p14="http://schemas.microsoft.com/office/powerpoint/2010/main" val="1942124424"/>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FBA672F-BD2A-4740-94B4-FE4E54E415E8}" type="datetime1">
              <a:rPr lang="tr-TR" smtClean="0"/>
              <a:pPr/>
              <a:t>18.12.2017</a:t>
            </a:fld>
            <a:endParaRPr lang="tr-TR"/>
          </a:p>
        </p:txBody>
      </p:sp>
      <p:sp>
        <p:nvSpPr>
          <p:cNvPr id="8" name="Footer Placeholder 7"/>
          <p:cNvSpPr>
            <a:spLocks noGrp="1"/>
          </p:cNvSpPr>
          <p:nvPr>
            <p:ph type="ftr" sz="quarter" idx="11"/>
          </p:nvPr>
        </p:nvSpPr>
        <p:spPr/>
        <p:txBody>
          <a:bodyPr/>
          <a:lstStyle/>
          <a:p>
            <a:r>
              <a:rPr lang="tr-TR" smtClean="0"/>
              <a:t>VAN İL MİLLİ EĞİTİM MÜDÜRLÜĞÜ (vanmemödm@gmail)</a:t>
            </a:r>
            <a:endParaRPr lang="tr-TR"/>
          </a:p>
        </p:txBody>
      </p:sp>
      <p:sp>
        <p:nvSpPr>
          <p:cNvPr id="9" name="Slide Number Placeholder 8"/>
          <p:cNvSpPr>
            <a:spLocks noGrp="1"/>
          </p:cNvSpPr>
          <p:nvPr>
            <p:ph type="sldNum" sz="quarter" idx="12"/>
          </p:nvPr>
        </p:nvSpPr>
        <p:spPr/>
        <p:txBody>
          <a:bodyPr/>
          <a:lstStyle/>
          <a:p>
            <a:fld id="{CBC5BDD6-F8EF-44E2-8E6A-BB9978C220BC}" type="slidenum">
              <a:rPr lang="tr-TR" smtClean="0"/>
              <a:pPr/>
              <a:t>‹#›</a:t>
            </a:fld>
            <a:endParaRPr lang="tr-TR"/>
          </a:p>
        </p:txBody>
      </p:sp>
    </p:spTree>
    <p:extLst>
      <p:ext uri="{BB962C8B-B14F-4D97-AF65-F5344CB8AC3E}">
        <p14:creationId xmlns="" xmlns:p14="http://schemas.microsoft.com/office/powerpoint/2010/main" val="2282780322"/>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FC41E346-FA42-4F3C-915A-B48BDE88729B}" type="datetime1">
              <a:rPr lang="tr-TR" smtClean="0"/>
              <a:pPr/>
              <a:t>18.12.2017</a:t>
            </a:fld>
            <a:endParaRPr lang="tr-TR"/>
          </a:p>
        </p:txBody>
      </p:sp>
      <p:sp>
        <p:nvSpPr>
          <p:cNvPr id="4" name="Footer Placeholder 3"/>
          <p:cNvSpPr>
            <a:spLocks noGrp="1"/>
          </p:cNvSpPr>
          <p:nvPr>
            <p:ph type="ftr" sz="quarter" idx="11"/>
          </p:nvPr>
        </p:nvSpPr>
        <p:spPr/>
        <p:txBody>
          <a:bodyPr/>
          <a:lstStyle/>
          <a:p>
            <a:r>
              <a:rPr lang="tr-TR" smtClean="0"/>
              <a:t>VAN İL MİLLİ EĞİTİM MÜDÜRLÜĞÜ (vanmemödm@gmail)</a:t>
            </a:r>
            <a:endParaRPr lang="tr-TR"/>
          </a:p>
        </p:txBody>
      </p:sp>
      <p:sp>
        <p:nvSpPr>
          <p:cNvPr id="5" name="Slide Number Placeholder 4"/>
          <p:cNvSpPr>
            <a:spLocks noGrp="1"/>
          </p:cNvSpPr>
          <p:nvPr>
            <p:ph type="sldNum" sz="quarter" idx="12"/>
          </p:nvPr>
        </p:nvSpPr>
        <p:spPr/>
        <p:txBody>
          <a:bodyPr/>
          <a:lstStyle/>
          <a:p>
            <a:fld id="{CBC5BDD6-F8EF-44E2-8E6A-BB9978C220BC}" type="slidenum">
              <a:rPr lang="tr-TR" smtClean="0"/>
              <a:pPr/>
              <a:t>‹#›</a:t>
            </a:fld>
            <a:endParaRPr lang="tr-TR"/>
          </a:p>
        </p:txBody>
      </p:sp>
    </p:spTree>
    <p:extLst>
      <p:ext uri="{BB962C8B-B14F-4D97-AF65-F5344CB8AC3E}">
        <p14:creationId xmlns="" xmlns:p14="http://schemas.microsoft.com/office/powerpoint/2010/main" val="2705082252"/>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863E2-48FF-4706-887B-3BF2C2497E70}" type="datetime1">
              <a:rPr lang="tr-TR" smtClean="0"/>
              <a:pPr/>
              <a:t>18.12.2017</a:t>
            </a:fld>
            <a:endParaRPr lang="tr-TR"/>
          </a:p>
        </p:txBody>
      </p:sp>
      <p:sp>
        <p:nvSpPr>
          <p:cNvPr id="3" name="Footer Placeholder 2"/>
          <p:cNvSpPr>
            <a:spLocks noGrp="1"/>
          </p:cNvSpPr>
          <p:nvPr>
            <p:ph type="ftr" sz="quarter" idx="11"/>
          </p:nvPr>
        </p:nvSpPr>
        <p:spPr/>
        <p:txBody>
          <a:bodyPr/>
          <a:lstStyle/>
          <a:p>
            <a:r>
              <a:rPr lang="tr-TR" smtClean="0"/>
              <a:t>VAN İL MİLLİ EĞİTİM MÜDÜRLÜĞÜ (vanmemödm@gmail)</a:t>
            </a:r>
            <a:endParaRPr lang="tr-TR"/>
          </a:p>
        </p:txBody>
      </p:sp>
      <p:sp>
        <p:nvSpPr>
          <p:cNvPr id="4" name="Slide Number Placeholder 3"/>
          <p:cNvSpPr>
            <a:spLocks noGrp="1"/>
          </p:cNvSpPr>
          <p:nvPr>
            <p:ph type="sldNum" sz="quarter" idx="12"/>
          </p:nvPr>
        </p:nvSpPr>
        <p:spPr/>
        <p:txBody>
          <a:bodyPr/>
          <a:lstStyle/>
          <a:p>
            <a:fld id="{CBC5BDD6-F8EF-44E2-8E6A-BB9978C220BC}" type="slidenum">
              <a:rPr lang="tr-TR" smtClean="0"/>
              <a:pPr/>
              <a:t>‹#›</a:t>
            </a:fld>
            <a:endParaRPr lang="tr-TR"/>
          </a:p>
        </p:txBody>
      </p:sp>
    </p:spTree>
    <p:extLst>
      <p:ext uri="{BB962C8B-B14F-4D97-AF65-F5344CB8AC3E}">
        <p14:creationId xmlns="" xmlns:p14="http://schemas.microsoft.com/office/powerpoint/2010/main" val="816248020"/>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51160EA-E99A-45E9-8F82-99BC137CE23B}" type="datetime1">
              <a:rPr lang="tr-TR" smtClean="0"/>
              <a:pPr/>
              <a:t>18.12.2017</a:t>
            </a:fld>
            <a:endParaRPr lang="tr-TR"/>
          </a:p>
        </p:txBody>
      </p:sp>
      <p:sp>
        <p:nvSpPr>
          <p:cNvPr id="6" name="Footer Placeholder 5"/>
          <p:cNvSpPr>
            <a:spLocks noGrp="1"/>
          </p:cNvSpPr>
          <p:nvPr>
            <p:ph type="ftr" sz="quarter" idx="11"/>
          </p:nvPr>
        </p:nvSpPr>
        <p:spPr/>
        <p:txBody>
          <a:bodyPr/>
          <a:lstStyle/>
          <a:p>
            <a:r>
              <a:rPr lang="tr-TR" smtClean="0"/>
              <a:t>VAN İL MİLLİ EĞİTİM MÜDÜRLÜĞÜ (vanmemödm@gmail)</a:t>
            </a:r>
            <a:endParaRPr lang="tr-TR"/>
          </a:p>
        </p:txBody>
      </p:sp>
      <p:sp>
        <p:nvSpPr>
          <p:cNvPr id="7" name="Slide Number Placeholder 6"/>
          <p:cNvSpPr>
            <a:spLocks noGrp="1"/>
          </p:cNvSpPr>
          <p:nvPr>
            <p:ph type="sldNum" sz="quarter" idx="12"/>
          </p:nvPr>
        </p:nvSpPr>
        <p:spPr/>
        <p:txBody>
          <a:bodyPr/>
          <a:lstStyle/>
          <a:p>
            <a:fld id="{CBC5BDD6-F8EF-44E2-8E6A-BB9978C220BC}" type="slidenum">
              <a:rPr lang="tr-TR" smtClean="0"/>
              <a:pPr/>
              <a:t>‹#›</a:t>
            </a:fld>
            <a:endParaRPr lang="tr-TR"/>
          </a:p>
        </p:txBody>
      </p:sp>
    </p:spTree>
    <p:extLst>
      <p:ext uri="{BB962C8B-B14F-4D97-AF65-F5344CB8AC3E}">
        <p14:creationId xmlns="" xmlns:p14="http://schemas.microsoft.com/office/powerpoint/2010/main" val="1279461659"/>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Footer Placeholder 5"/>
          <p:cNvSpPr>
            <a:spLocks noGrp="1"/>
          </p:cNvSpPr>
          <p:nvPr>
            <p:ph type="ftr" sz="quarter" idx="11"/>
          </p:nvPr>
        </p:nvSpPr>
        <p:spPr/>
        <p:txBody>
          <a:bodyPr/>
          <a:lstStyle/>
          <a:p>
            <a:r>
              <a:rPr lang="tr-TR" smtClean="0"/>
              <a:t>VAN İL MİLLİ EĞİTİM MÜDÜRLÜĞÜ (vanmemödm@gmail)</a:t>
            </a:r>
            <a:endParaRPr lang="tr-TR"/>
          </a:p>
        </p:txBody>
      </p:sp>
      <p:sp>
        <p:nvSpPr>
          <p:cNvPr id="7" name="Slide Number Placeholder 6"/>
          <p:cNvSpPr>
            <a:spLocks noGrp="1"/>
          </p:cNvSpPr>
          <p:nvPr>
            <p:ph type="sldNum" sz="quarter" idx="12"/>
          </p:nvPr>
        </p:nvSpPr>
        <p:spPr/>
        <p:txBody>
          <a:bodyPr/>
          <a:lstStyle/>
          <a:p>
            <a:fld id="{CBC5BDD6-F8EF-44E2-8E6A-BB9978C220BC}" type="slidenum">
              <a:rPr lang="tr-TR" smtClean="0"/>
              <a:pPr/>
              <a:t>‹#›</a:t>
            </a:fld>
            <a:endParaRPr lang="tr-TR"/>
          </a:p>
        </p:txBody>
      </p:sp>
      <p:sp>
        <p:nvSpPr>
          <p:cNvPr id="5" name="Date Placeholder 4"/>
          <p:cNvSpPr>
            <a:spLocks noGrp="1"/>
          </p:cNvSpPr>
          <p:nvPr>
            <p:ph type="dt" sz="half" idx="10"/>
          </p:nvPr>
        </p:nvSpPr>
        <p:spPr/>
        <p:txBody>
          <a:bodyPr/>
          <a:lstStyle/>
          <a:p>
            <a:fld id="{1AE1410F-6FC2-47C4-B896-74D162C9391E}" type="datetime1">
              <a:rPr lang="tr-TR" smtClean="0"/>
              <a:pPr/>
              <a:t>18.12.2017</a:t>
            </a:fld>
            <a:endParaRPr lang="tr-TR"/>
          </a:p>
        </p:txBody>
      </p:sp>
    </p:spTree>
    <p:extLst>
      <p:ext uri="{BB962C8B-B14F-4D97-AF65-F5344CB8AC3E}">
        <p14:creationId xmlns="" xmlns:p14="http://schemas.microsoft.com/office/powerpoint/2010/main" val="3863403544"/>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4931F8-DF71-419D-BB6B-18251080DCF0}" type="datetime1">
              <a:rPr lang="tr-TR" smtClean="0"/>
              <a:pPr/>
              <a:t>18.12.2017</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tr-TR" smtClean="0"/>
              <a:t>VAN İL MİLLİ EĞİTİM MÜDÜRLÜĞÜ (vanmemödm@gmail)</a:t>
            </a:r>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BC5BDD6-F8EF-44E2-8E6A-BB9978C220BC}" type="slidenum">
              <a:rPr lang="tr-TR" smtClean="0"/>
              <a:pPr/>
              <a:t>‹#›</a:t>
            </a:fld>
            <a:endParaRPr lang="tr-TR"/>
          </a:p>
        </p:txBody>
      </p:sp>
    </p:spTree>
    <p:extLst>
      <p:ext uri="{BB962C8B-B14F-4D97-AF65-F5344CB8AC3E}">
        <p14:creationId xmlns="" xmlns:p14="http://schemas.microsoft.com/office/powerpoint/2010/main" val="1676606571"/>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 id="2147483917" r:id="rId14"/>
    <p:sldLayoutId id="2147483918" r:id="rId15"/>
    <p:sldLayoutId id="2147483919" r:id="rId16"/>
  </p:sldLayoutIdLst>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1F1C8C-DD7B-4E04-A45C-45BC6CEEAD3A}" type="datetime1">
              <a:rPr lang="tr-TR" smtClean="0"/>
              <a:pPr/>
              <a:t>18.12.2017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VAN İL MİLLİ EĞİTİM MÜDÜRLÜĞÜ (vanmemödm@gmail)</a:t>
            </a:r>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5BDD6-F8EF-44E2-8E6A-BB9978C220BC}" type="slidenum">
              <a:rPr lang="tr-TR" smtClean="0"/>
              <a:pPr/>
              <a:t>‹#›</a:t>
            </a:fld>
            <a:endParaRPr lang="tr-TR"/>
          </a:p>
        </p:txBody>
      </p:sp>
    </p:spTree>
    <p:extLst>
      <p:ext uri="{BB962C8B-B14F-4D97-AF65-F5344CB8AC3E}">
        <p14:creationId xmlns="" xmlns:p14="http://schemas.microsoft.com/office/powerpoint/2010/main" val="4112502076"/>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pisa.meb.gov.tr/" TargetMode="External"/><Relationship Id="rId2" Type="http://schemas.openxmlformats.org/officeDocument/2006/relationships/hyperlink" Target="http://oecd.org/pis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pisa.meb.gov.tr/" TargetMode="External"/><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265237" y="4838700"/>
            <a:ext cx="9144000" cy="1204912"/>
          </a:xfrm>
        </p:spPr>
        <p:txBody>
          <a:bodyPr>
            <a:normAutofit fontScale="90000"/>
          </a:bodyPr>
          <a:lstStyle/>
          <a:p>
            <a:pPr algn="ctr"/>
            <a:r>
              <a:rPr lang="tr-TR" sz="3200" b="1" dirty="0" smtClean="0">
                <a:solidFill>
                  <a:srgbClr val="002060"/>
                </a:solidFill>
              </a:rPr>
              <a:t>2015 PISA SONUÇLARININ DEĞERLENDİRİLMESİ</a:t>
            </a:r>
            <a:br>
              <a:rPr lang="tr-TR" sz="3200" b="1" dirty="0" smtClean="0">
                <a:solidFill>
                  <a:srgbClr val="002060"/>
                </a:solidFill>
              </a:rPr>
            </a:br>
            <a:r>
              <a:rPr lang="tr-TR" sz="3200" b="1" dirty="0" smtClean="0">
                <a:solidFill>
                  <a:srgbClr val="002060"/>
                </a:solidFill>
              </a:rPr>
              <a:t>2018 PISA HAZIRLIK ÇALIŞMALARI TOPLANTISI</a:t>
            </a:r>
            <a:br>
              <a:rPr lang="tr-TR" sz="3200" b="1" dirty="0" smtClean="0">
                <a:solidFill>
                  <a:srgbClr val="002060"/>
                </a:solidFill>
              </a:rPr>
            </a:br>
            <a:r>
              <a:rPr lang="tr-TR" sz="3200" b="1" dirty="0" smtClean="0">
                <a:solidFill>
                  <a:srgbClr val="002060"/>
                </a:solidFill>
              </a:rPr>
              <a:t/>
            </a:r>
            <a:br>
              <a:rPr lang="tr-TR" sz="3200" b="1" dirty="0" smtClean="0">
                <a:solidFill>
                  <a:srgbClr val="002060"/>
                </a:solidFill>
              </a:rPr>
            </a:br>
            <a:r>
              <a:rPr lang="tr-TR" sz="3200" b="1" dirty="0" smtClean="0">
                <a:solidFill>
                  <a:srgbClr val="002060"/>
                </a:solidFill>
              </a:rPr>
              <a:t>…   ….  2017</a:t>
            </a:r>
            <a:br>
              <a:rPr lang="tr-TR" sz="3200" b="1" dirty="0" smtClean="0">
                <a:solidFill>
                  <a:srgbClr val="002060"/>
                </a:solidFill>
              </a:rPr>
            </a:br>
            <a:endParaRPr lang="tr-TR" sz="3200" b="1" dirty="0">
              <a:solidFill>
                <a:srgbClr val="002060"/>
              </a:solidFill>
            </a:endParaRPr>
          </a:p>
        </p:txBody>
      </p:sp>
      <p:sp>
        <p:nvSpPr>
          <p:cNvPr id="4" name="3 Altbilgi Yer Tutucusu"/>
          <p:cNvSpPr>
            <a:spLocks noGrp="1"/>
          </p:cNvSpPr>
          <p:nvPr>
            <p:ph type="ftr" sz="quarter" idx="11"/>
          </p:nvPr>
        </p:nvSpPr>
        <p:spPr/>
        <p:txBody>
          <a:bodyPr/>
          <a:lstStyle/>
          <a:p>
            <a:r>
              <a:rPr lang="tr-TR" smtClean="0"/>
              <a:t>VAN İL MİLLİ EĞİTİM MÜDÜRLÜĞÜ (vanmemödm@gmail)</a:t>
            </a:r>
            <a:endParaRPr lang="tr-TR" dirty="0"/>
          </a:p>
        </p:txBody>
      </p:sp>
      <p:pic>
        <p:nvPicPr>
          <p:cNvPr id="5" name="Picture 5" descr="VAN MEM LOGO YENİ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88664" y="785611"/>
            <a:ext cx="2837646" cy="24598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98467145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1261872" y="478309"/>
            <a:ext cx="9418320" cy="580961"/>
          </a:xfrm>
        </p:spPr>
        <p:txBody>
          <a:bodyPr>
            <a:normAutofit/>
          </a:bodyPr>
          <a:lstStyle/>
          <a:p>
            <a:r>
              <a:rPr lang="tr-TR" sz="3200" dirty="0" smtClean="0">
                <a:solidFill>
                  <a:schemeClr val="accent5">
                    <a:lumMod val="75000"/>
                  </a:schemeClr>
                </a:solidFill>
              </a:rPr>
              <a:t>     </a:t>
            </a:r>
            <a:r>
              <a:rPr lang="tr-TR" sz="3200" b="1" dirty="0" smtClean="0">
                <a:solidFill>
                  <a:schemeClr val="accent5">
                    <a:lumMod val="75000"/>
                  </a:schemeClr>
                </a:solidFill>
              </a:rPr>
              <a:t>Üst Politika Belgelerinde PISA</a:t>
            </a:r>
            <a:endParaRPr lang="tr-TR" sz="3200" b="1" dirty="0">
              <a:solidFill>
                <a:schemeClr val="accent5">
                  <a:lumMod val="75000"/>
                </a:schemeClr>
              </a:solidFill>
            </a:endParaRPr>
          </a:p>
        </p:txBody>
      </p:sp>
      <p:sp>
        <p:nvSpPr>
          <p:cNvPr id="5" name="Metin Yer Tutucusu 2"/>
          <p:cNvSpPr txBox="1">
            <a:spLocks/>
          </p:cNvSpPr>
          <p:nvPr/>
        </p:nvSpPr>
        <p:spPr>
          <a:xfrm>
            <a:off x="395599" y="1773509"/>
            <a:ext cx="9418320" cy="44461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buFont typeface="Wingdings" panose="05000000000000000000" pitchFamily="2" charset="2"/>
              <a:buChar char="v"/>
            </a:pPr>
            <a:r>
              <a:rPr lang="tr-TR" dirty="0" smtClean="0">
                <a:latin typeface="Calibri" panose="020F0502020204030204" pitchFamily="34" charset="0"/>
              </a:rPr>
              <a:t>2015-2019 MEB Stratejik planında  PISA </a:t>
            </a:r>
          </a:p>
          <a:p>
            <a:pPr marL="342900" indent="-342900" algn="just">
              <a:buFont typeface="Wingdings" panose="05000000000000000000" pitchFamily="2" charset="2"/>
              <a:buChar char="v"/>
            </a:pPr>
            <a:r>
              <a:rPr lang="tr-TR" dirty="0" smtClean="0">
                <a:latin typeface="Calibri" panose="020F0502020204030204" pitchFamily="34" charset="0"/>
              </a:rPr>
              <a:t>Kalkınma Bakanlığı 2014-2018/10. Kalkınma Planında, PISA 2012 sonuçları üzerinde detaylıca durulmuştur.</a:t>
            </a:r>
          </a:p>
          <a:p>
            <a:pPr marL="342900" indent="-342900" algn="just">
              <a:buFont typeface="Wingdings" panose="05000000000000000000" pitchFamily="2" charset="2"/>
              <a:buChar char="v"/>
            </a:pPr>
            <a:r>
              <a:rPr lang="tr-TR" dirty="0" smtClean="0">
                <a:latin typeface="Calibri" panose="020F0502020204030204" pitchFamily="34" charset="0"/>
              </a:rPr>
              <a:t>Ortaöğretim Genel Müdürlüğü PISA uygulamalarına yönelik farkındalık oluşturmak ve bilinç düzeyinin arttırılmasına yönelik önemli çalışmalar yürütmektedir.</a:t>
            </a:r>
            <a:endParaRPr lang="tr-TR" dirty="0">
              <a:latin typeface="Calibri" panose="020F0502020204030204" pitchFamily="34" charset="0"/>
            </a:endParaRPr>
          </a:p>
        </p:txBody>
      </p:sp>
      <p:sp>
        <p:nvSpPr>
          <p:cNvPr id="6" name="Altbilgi Yer Tutucusu 3"/>
          <p:cNvSpPr>
            <a:spLocks noGrp="1"/>
          </p:cNvSpPr>
          <p:nvPr>
            <p:ph type="ftr" sz="quarter" idx="11"/>
          </p:nvPr>
        </p:nvSpPr>
        <p:spPr>
          <a:xfrm>
            <a:off x="2805430" y="6271551"/>
            <a:ext cx="6297612" cy="365125"/>
          </a:xfrm>
        </p:spPr>
        <p:txBody>
          <a:bodyPr/>
          <a:lstStyle/>
          <a:p>
            <a:pPr lvl="0" algn="ctr"/>
            <a:r>
              <a:rPr lang="tr-TR" sz="600" smtClean="0">
                <a:solidFill>
                  <a:srgbClr val="002060"/>
                </a:solidFill>
              </a:rPr>
              <a:t>VAN İL MİLLİ EĞİTİM MÜDÜRLÜĞÜ (vanmemödm@gmail)</a:t>
            </a:r>
            <a:endParaRPr lang="tr-TR" dirty="0"/>
          </a:p>
        </p:txBody>
      </p:sp>
    </p:spTree>
    <p:extLst>
      <p:ext uri="{BB962C8B-B14F-4D97-AF65-F5344CB8AC3E}">
        <p14:creationId xmlns="" xmlns:p14="http://schemas.microsoft.com/office/powerpoint/2010/main" val="3167451242"/>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8366" y="609600"/>
            <a:ext cx="9798160" cy="1320800"/>
          </a:xfrm>
        </p:spPr>
        <p:txBody>
          <a:bodyPr>
            <a:normAutofit fontScale="90000"/>
          </a:bodyPr>
          <a:lstStyle/>
          <a:p>
            <a:r>
              <a:rPr lang="tr-TR" sz="4000" dirty="0" err="1">
                <a:solidFill>
                  <a:schemeClr val="accent5">
                    <a:lumMod val="75000"/>
                  </a:schemeClr>
                </a:solidFill>
              </a:rPr>
              <a:t>PISA’ya</a:t>
            </a:r>
            <a:r>
              <a:rPr lang="tr-TR" sz="4000" dirty="0">
                <a:solidFill>
                  <a:schemeClr val="accent5">
                    <a:lumMod val="75000"/>
                  </a:schemeClr>
                </a:solidFill>
              </a:rPr>
              <a:t> </a:t>
            </a:r>
            <a:r>
              <a:rPr lang="tr-TR" sz="4000" dirty="0" smtClean="0">
                <a:solidFill>
                  <a:schemeClr val="accent5">
                    <a:lumMod val="75000"/>
                  </a:schemeClr>
                </a:solidFill>
              </a:rPr>
              <a:t>katılan okul ve öğrencilerin seçiminde hangi yöntemler kullanılmaktadır?</a:t>
            </a:r>
            <a:endParaRPr lang="tr-TR" sz="4000" dirty="0">
              <a:solidFill>
                <a:schemeClr val="accent5">
                  <a:lumMod val="75000"/>
                </a:schemeClr>
              </a:solidFill>
            </a:endParaRPr>
          </a:p>
        </p:txBody>
      </p:sp>
      <p:sp>
        <p:nvSpPr>
          <p:cNvPr id="3" name="İçerik Yer Tutucusu 2"/>
          <p:cNvSpPr>
            <a:spLocks noGrp="1"/>
          </p:cNvSpPr>
          <p:nvPr>
            <p:ph idx="1"/>
          </p:nvPr>
        </p:nvSpPr>
        <p:spPr/>
        <p:txBody>
          <a:bodyPr/>
          <a:lstStyle/>
          <a:p>
            <a:pPr marL="0" indent="0" algn="just">
              <a:buNone/>
            </a:pPr>
            <a:r>
              <a:rPr lang="tr-TR" dirty="0"/>
              <a:t/>
            </a:r>
            <a:br>
              <a:rPr lang="tr-TR" dirty="0"/>
            </a:br>
            <a:r>
              <a:rPr lang="tr-TR" dirty="0" smtClean="0"/>
              <a:t>	</a:t>
            </a:r>
            <a:r>
              <a:rPr lang="tr-TR" sz="3200" dirty="0" smtClean="0">
                <a:solidFill>
                  <a:schemeClr val="tx1"/>
                </a:solidFill>
                <a:latin typeface="Calibri" panose="020F0502020204030204" pitchFamily="34" charset="0"/>
              </a:rPr>
              <a:t>PISA </a:t>
            </a:r>
            <a:r>
              <a:rPr lang="tr-TR" sz="3200" dirty="0">
                <a:solidFill>
                  <a:schemeClr val="tx1"/>
                </a:solidFill>
                <a:latin typeface="Calibri" panose="020F0502020204030204" pitchFamily="34" charset="0"/>
              </a:rPr>
              <a:t>araştırmasına katılacak olan okul ve öğrencilerin seçim işlemi, OECD tarafından tesadüfi (</a:t>
            </a:r>
            <a:r>
              <a:rPr lang="tr-TR" sz="3200" dirty="0" err="1">
                <a:solidFill>
                  <a:schemeClr val="tx1"/>
                </a:solidFill>
                <a:latin typeface="Calibri" panose="020F0502020204030204" pitchFamily="34" charset="0"/>
              </a:rPr>
              <a:t>seçkisiz</a:t>
            </a:r>
            <a:r>
              <a:rPr lang="tr-TR" sz="3200" dirty="0">
                <a:solidFill>
                  <a:schemeClr val="tx1"/>
                </a:solidFill>
                <a:latin typeface="Calibri" panose="020F0502020204030204" pitchFamily="34" charset="0"/>
              </a:rPr>
              <a:t>) yöntemle belirlenmektedir.</a:t>
            </a:r>
          </a:p>
          <a:p>
            <a:endParaRPr lang="tr-TR" dirty="0">
              <a:solidFill>
                <a:schemeClr val="tx1"/>
              </a:solidFill>
              <a:latin typeface="Calibri" panose="020F0502020204030204" pitchFamily="34" charset="0"/>
            </a:endParaRPr>
          </a:p>
        </p:txBody>
      </p:sp>
      <p:sp>
        <p:nvSpPr>
          <p:cNvPr id="5" name="Altbilgi Yer Tutucusu 3"/>
          <p:cNvSpPr>
            <a:spLocks noGrp="1"/>
          </p:cNvSpPr>
          <p:nvPr>
            <p:ph type="ftr" sz="quarter" idx="11"/>
          </p:nvPr>
        </p:nvSpPr>
        <p:spPr>
          <a:xfrm>
            <a:off x="2805430" y="6271551"/>
            <a:ext cx="6297612" cy="365125"/>
          </a:xfrm>
        </p:spPr>
        <p:txBody>
          <a:bodyPr/>
          <a:lstStyle/>
          <a:p>
            <a:pPr lvl="0" algn="ctr"/>
            <a:r>
              <a:rPr lang="tr-TR" sz="600" smtClean="0">
                <a:solidFill>
                  <a:srgbClr val="002060"/>
                </a:solidFill>
              </a:rPr>
              <a:t>VAN İL MİLLİ EĞİTİM MÜDÜRLÜĞÜ (vanmemödm@gmail)</a:t>
            </a:r>
            <a:endParaRPr lang="tr-TR" dirty="0"/>
          </a:p>
        </p:txBody>
      </p:sp>
    </p:spTree>
    <p:extLst>
      <p:ext uri="{BB962C8B-B14F-4D97-AF65-F5344CB8AC3E}">
        <p14:creationId xmlns="" xmlns:p14="http://schemas.microsoft.com/office/powerpoint/2010/main" val="3893867155"/>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1831573"/>
            <a:ext cx="8596668" cy="663074"/>
          </a:xfrm>
        </p:spPr>
        <p:txBody>
          <a:bodyPr>
            <a:normAutofit fontScale="90000"/>
          </a:bodyPr>
          <a:lstStyle/>
          <a:p>
            <a:r>
              <a:rPr lang="tr-TR" sz="4000" dirty="0" smtClean="0">
                <a:solidFill>
                  <a:schemeClr val="accent5">
                    <a:lumMod val="75000"/>
                  </a:schemeClr>
                </a:solidFill>
                <a:latin typeface="Calibri" panose="020F0502020204030204" pitchFamily="34" charset="0"/>
              </a:rPr>
              <a:t>PISA Uygulama Materyalleri</a:t>
            </a:r>
            <a:endParaRPr lang="tr-TR" sz="4000" dirty="0">
              <a:solidFill>
                <a:schemeClr val="accent5">
                  <a:lumMod val="75000"/>
                </a:schemeClr>
              </a:solidFill>
              <a:latin typeface="Calibri" panose="020F0502020204030204" pitchFamily="34" charset="0"/>
            </a:endParaRPr>
          </a:p>
        </p:txBody>
      </p:sp>
      <p:grpSp>
        <p:nvGrpSpPr>
          <p:cNvPr id="5" name="Grup 4"/>
          <p:cNvGrpSpPr/>
          <p:nvPr/>
        </p:nvGrpSpPr>
        <p:grpSpPr>
          <a:xfrm>
            <a:off x="1511303" y="3850230"/>
            <a:ext cx="1456486" cy="968711"/>
            <a:chOff x="1493193" y="1950789"/>
            <a:chExt cx="1689315" cy="1053973"/>
          </a:xfrm>
          <a:scene3d>
            <a:camera prst="orthographicFront">
              <a:rot lat="0" lon="0" rev="0"/>
            </a:camera>
            <a:lightRig rig="threePt" dir="t">
              <a:rot lat="0" lon="0" rev="1200000"/>
            </a:lightRig>
          </a:scene3d>
        </p:grpSpPr>
        <p:sp>
          <p:nvSpPr>
            <p:cNvPr id="6" name="Yuvarlatılmış Dikdörtgen 5"/>
            <p:cNvSpPr/>
            <p:nvPr/>
          </p:nvSpPr>
          <p:spPr>
            <a:xfrm>
              <a:off x="1493193" y="1950789"/>
              <a:ext cx="1689315" cy="1053973"/>
            </a:xfrm>
            <a:prstGeom prst="roundRect">
              <a:avLst>
                <a:gd name="adj" fmla="val 16670"/>
              </a:avLst>
            </a:prstGeom>
            <a:solidFill>
              <a:srgbClr val="F79646">
                <a:lumMod val="75000"/>
              </a:srgbClr>
            </a:solidFill>
            <a:ln>
              <a:noFill/>
            </a:ln>
            <a:effectLst>
              <a:outerShdw blurRad="40000" dist="23000" dir="5400000" rotWithShape="0">
                <a:srgbClr val="000000">
                  <a:alpha val="35000"/>
                </a:srgbClr>
              </a:outerShdw>
            </a:effectLst>
            <a:sp3d>
              <a:bevelT w="63500" h="25400"/>
            </a:sp3d>
          </p:spPr>
          <p:style>
            <a:lnRef idx="0">
              <a:scrgbClr r="0" g="0" b="0"/>
            </a:lnRef>
            <a:fillRef idx="3">
              <a:scrgbClr r="0" g="0" b="0"/>
            </a:fillRef>
            <a:effectRef idx="3">
              <a:scrgbClr r="0" g="0" b="0"/>
            </a:effectRef>
            <a:fontRef idx="minor">
              <a:schemeClr val="lt1"/>
            </a:fontRef>
          </p:style>
        </p:sp>
        <p:sp>
          <p:nvSpPr>
            <p:cNvPr id="7" name="Yuvarlatılmış Dikdörtgen 4"/>
            <p:cNvSpPr/>
            <p:nvPr/>
          </p:nvSpPr>
          <p:spPr>
            <a:xfrm>
              <a:off x="1524727" y="2007357"/>
              <a:ext cx="1571349" cy="92544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solidFill>
                    <a:sysClr val="window" lastClr="FFFFFF"/>
                  </a:solidFill>
                  <a:latin typeface="Calibri"/>
                  <a:ea typeface="+mn-ea"/>
                  <a:cs typeface="+mn-cs"/>
                </a:rPr>
                <a:t>Öğrenci Anketi</a:t>
              </a:r>
              <a:endParaRPr lang="tr-TR" sz="2400" b="1" kern="1200" dirty="0">
                <a:solidFill>
                  <a:sysClr val="window" lastClr="FFFFFF"/>
                </a:solidFill>
                <a:latin typeface="Calibri"/>
                <a:ea typeface="+mn-ea"/>
                <a:cs typeface="+mn-cs"/>
              </a:endParaRPr>
            </a:p>
          </p:txBody>
        </p:sp>
      </p:grpSp>
      <p:grpSp>
        <p:nvGrpSpPr>
          <p:cNvPr id="8" name="Grup 7"/>
          <p:cNvGrpSpPr/>
          <p:nvPr/>
        </p:nvGrpSpPr>
        <p:grpSpPr>
          <a:xfrm>
            <a:off x="1456030" y="2658154"/>
            <a:ext cx="1511759" cy="1064889"/>
            <a:chOff x="53059" y="249804"/>
            <a:chExt cx="1657191" cy="1119552"/>
          </a:xfrm>
          <a:scene3d>
            <a:camera prst="orthographicFront">
              <a:rot lat="0" lon="0" rev="0"/>
            </a:camera>
            <a:lightRig rig="threePt" dir="t">
              <a:rot lat="0" lon="0" rev="1200000"/>
            </a:lightRig>
          </a:scene3d>
        </p:grpSpPr>
        <p:sp>
          <p:nvSpPr>
            <p:cNvPr id="9" name="Yuvarlatılmış Dikdörtgen 8"/>
            <p:cNvSpPr/>
            <p:nvPr/>
          </p:nvSpPr>
          <p:spPr>
            <a:xfrm>
              <a:off x="144018" y="249804"/>
              <a:ext cx="1566231" cy="1119552"/>
            </a:xfrm>
            <a:prstGeom prst="roundRect">
              <a:avLst>
                <a:gd name="adj" fmla="val 16670"/>
              </a:avLst>
            </a:prstGeom>
            <a:gradFill rotWithShape="0">
              <a:gsLst>
                <a:gs pos="0">
                  <a:srgbClr val="4F81BD">
                    <a:shade val="50000"/>
                    <a:hueOff val="0"/>
                    <a:satOff val="0"/>
                    <a:lumOff val="0"/>
                    <a:alphaOff val="0"/>
                    <a:shade val="51000"/>
                    <a:satMod val="130000"/>
                  </a:srgbClr>
                </a:gs>
                <a:gs pos="80000">
                  <a:srgbClr val="4F81BD">
                    <a:shade val="50000"/>
                    <a:hueOff val="0"/>
                    <a:satOff val="0"/>
                    <a:lumOff val="0"/>
                    <a:alphaOff val="0"/>
                    <a:shade val="93000"/>
                    <a:satMod val="130000"/>
                  </a:srgbClr>
                </a:gs>
                <a:gs pos="100000">
                  <a:srgbClr val="4F81BD">
                    <a:shade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p3d>
              <a:bevelT w="63500" h="25400"/>
            </a:sp3d>
          </p:spPr>
          <p:style>
            <a:lnRef idx="0">
              <a:scrgbClr r="0" g="0" b="0"/>
            </a:lnRef>
            <a:fillRef idx="3">
              <a:scrgbClr r="0" g="0" b="0"/>
            </a:fillRef>
            <a:effectRef idx="3">
              <a:scrgbClr r="0" g="0" b="0"/>
            </a:effectRef>
            <a:fontRef idx="minor">
              <a:schemeClr val="lt1"/>
            </a:fontRef>
          </p:style>
        </p:sp>
        <p:sp>
          <p:nvSpPr>
            <p:cNvPr id="10" name="Yuvarlatılmış Dikdörtgen 4"/>
            <p:cNvSpPr/>
            <p:nvPr/>
          </p:nvSpPr>
          <p:spPr>
            <a:xfrm>
              <a:off x="53059" y="304466"/>
              <a:ext cx="1657191" cy="101022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solidFill>
                    <a:sysClr val="window" lastClr="FFFFFF"/>
                  </a:solidFill>
                  <a:latin typeface="Calibri"/>
                  <a:ea typeface="+mn-ea"/>
                  <a:cs typeface="+mn-cs"/>
                </a:rPr>
                <a:t>Başarı Testleri</a:t>
              </a:r>
              <a:endParaRPr lang="tr-TR" sz="2400" b="1" kern="1200" dirty="0">
                <a:solidFill>
                  <a:sysClr val="window" lastClr="FFFFFF"/>
                </a:solidFill>
                <a:latin typeface="Calibri"/>
                <a:ea typeface="+mn-ea"/>
                <a:cs typeface="+mn-cs"/>
              </a:endParaRPr>
            </a:p>
          </p:txBody>
        </p:sp>
      </p:grpSp>
      <p:grpSp>
        <p:nvGrpSpPr>
          <p:cNvPr id="11" name="Grup 10"/>
          <p:cNvGrpSpPr/>
          <p:nvPr/>
        </p:nvGrpSpPr>
        <p:grpSpPr>
          <a:xfrm>
            <a:off x="1525107" y="4965503"/>
            <a:ext cx="1442682" cy="960299"/>
            <a:chOff x="3231995" y="2769290"/>
            <a:chExt cx="1652256" cy="1131443"/>
          </a:xfrm>
          <a:scene3d>
            <a:camera prst="orthographicFront">
              <a:rot lat="0" lon="0" rev="0"/>
            </a:camera>
            <a:lightRig rig="threePt" dir="t">
              <a:rot lat="0" lon="0" rev="1200000"/>
            </a:lightRig>
          </a:scene3d>
        </p:grpSpPr>
        <p:sp>
          <p:nvSpPr>
            <p:cNvPr id="12" name="Yuvarlatılmış Dikdörtgen 11"/>
            <p:cNvSpPr/>
            <p:nvPr/>
          </p:nvSpPr>
          <p:spPr>
            <a:xfrm>
              <a:off x="3231995" y="2769290"/>
              <a:ext cx="1652256" cy="1131443"/>
            </a:xfrm>
            <a:prstGeom prst="roundRect">
              <a:avLst>
                <a:gd name="adj" fmla="val 16670"/>
              </a:avLst>
            </a:prstGeom>
            <a:solidFill>
              <a:srgbClr val="9BBB59">
                <a:lumMod val="75000"/>
              </a:srgbClr>
            </a:solidFill>
            <a:ln>
              <a:noFill/>
            </a:ln>
            <a:effectLst>
              <a:outerShdw blurRad="40000" dist="23000" dir="5400000" rotWithShape="0">
                <a:srgbClr val="000000">
                  <a:alpha val="35000"/>
                </a:srgbClr>
              </a:outerShdw>
            </a:effectLst>
            <a:sp3d>
              <a:bevelT w="63500" h="25400"/>
            </a:sp3d>
          </p:spPr>
          <p:style>
            <a:lnRef idx="0">
              <a:scrgbClr r="0" g="0" b="0"/>
            </a:lnRef>
            <a:fillRef idx="3">
              <a:scrgbClr r="0" g="0" b="0"/>
            </a:fillRef>
            <a:effectRef idx="3">
              <a:scrgbClr r="0" g="0" b="0"/>
            </a:effectRef>
            <a:fontRef idx="minor">
              <a:schemeClr val="lt1"/>
            </a:fontRef>
          </p:style>
        </p:sp>
        <p:sp>
          <p:nvSpPr>
            <p:cNvPr id="13" name="Yuvarlatılmış Dikdörtgen 4"/>
            <p:cNvSpPr/>
            <p:nvPr/>
          </p:nvSpPr>
          <p:spPr>
            <a:xfrm>
              <a:off x="3287237" y="2824532"/>
              <a:ext cx="1541772" cy="102095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solidFill>
                    <a:sysClr val="window" lastClr="FFFFFF"/>
                  </a:solidFill>
                  <a:latin typeface="Calibri"/>
                  <a:ea typeface="+mn-ea"/>
                  <a:cs typeface="+mn-cs"/>
                </a:rPr>
                <a:t>Okul Anketi</a:t>
              </a:r>
              <a:endParaRPr lang="tr-TR" sz="2400" b="1" kern="1200" dirty="0">
                <a:solidFill>
                  <a:sysClr val="window" lastClr="FFFFFF"/>
                </a:solidFill>
                <a:latin typeface="Calibri"/>
                <a:ea typeface="+mn-ea"/>
                <a:cs typeface="+mn-cs"/>
              </a:endParaRPr>
            </a:p>
          </p:txBody>
        </p:sp>
      </p:grpSp>
      <p:grpSp>
        <p:nvGrpSpPr>
          <p:cNvPr id="14" name="Grup 13"/>
          <p:cNvGrpSpPr/>
          <p:nvPr/>
        </p:nvGrpSpPr>
        <p:grpSpPr>
          <a:xfrm>
            <a:off x="3671887" y="2431507"/>
            <a:ext cx="6770254" cy="1092681"/>
            <a:chOff x="1872203" y="93541"/>
            <a:chExt cx="4630645" cy="1595087"/>
          </a:xfrm>
        </p:grpSpPr>
        <p:sp>
          <p:nvSpPr>
            <p:cNvPr id="15" name="Dikdörtgen 14"/>
            <p:cNvSpPr/>
            <p:nvPr/>
          </p:nvSpPr>
          <p:spPr>
            <a:xfrm>
              <a:off x="1872203" y="93541"/>
              <a:ext cx="4630645" cy="1241350"/>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sp>
          <p:nvSpPr>
            <p:cNvPr id="16" name="Dikdörtgen 15"/>
            <p:cNvSpPr/>
            <p:nvPr/>
          </p:nvSpPr>
          <p:spPr>
            <a:xfrm>
              <a:off x="1872203" y="447278"/>
              <a:ext cx="4630645" cy="124135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solidFill>
                    <a:sysClr val="windowText" lastClr="000000">
                      <a:hueOff val="0"/>
                      <a:satOff val="0"/>
                      <a:lumOff val="0"/>
                      <a:alphaOff val="0"/>
                    </a:sysClr>
                  </a:solidFill>
                  <a:latin typeface="Calibri"/>
                  <a:ea typeface="+mn-ea"/>
                  <a:cs typeface="+mn-cs"/>
                </a:rPr>
                <a:t>Matematik Okuryazarlığı</a:t>
              </a:r>
              <a:endParaRPr lang="tr-TR" sz="1600" kern="1200" dirty="0">
                <a:solidFill>
                  <a:sysClr val="windowText" lastClr="000000">
                    <a:hueOff val="0"/>
                    <a:satOff val="0"/>
                    <a:lumOff val="0"/>
                    <a:alphaOff val="0"/>
                  </a:sysClr>
                </a:solidFill>
                <a:latin typeface="Calibri"/>
                <a:ea typeface="+mn-ea"/>
                <a:cs typeface="+mn-cs"/>
              </a:endParaRPr>
            </a:p>
            <a:p>
              <a:pPr marL="171450" lvl="1" indent="-171450" algn="l" defTabSz="711200">
                <a:lnSpc>
                  <a:spcPct val="90000"/>
                </a:lnSpc>
                <a:spcBef>
                  <a:spcPct val="0"/>
                </a:spcBef>
                <a:spcAft>
                  <a:spcPct val="15000"/>
                </a:spcAft>
                <a:buChar char="••"/>
              </a:pPr>
              <a:r>
                <a:rPr lang="tr-TR" sz="1600" kern="1200" dirty="0" smtClean="0">
                  <a:solidFill>
                    <a:sysClr val="windowText" lastClr="000000">
                      <a:hueOff val="0"/>
                      <a:satOff val="0"/>
                      <a:lumOff val="0"/>
                      <a:alphaOff val="0"/>
                    </a:sysClr>
                  </a:solidFill>
                  <a:latin typeface="Calibri"/>
                  <a:ea typeface="+mn-ea"/>
                  <a:cs typeface="+mn-cs"/>
                </a:rPr>
                <a:t>Fen Okuryazarlığı</a:t>
              </a:r>
              <a:endParaRPr lang="tr-TR" sz="1600" kern="1200" dirty="0">
                <a:solidFill>
                  <a:sysClr val="windowText" lastClr="000000">
                    <a:hueOff val="0"/>
                    <a:satOff val="0"/>
                    <a:lumOff val="0"/>
                    <a:alphaOff val="0"/>
                  </a:sysClr>
                </a:solidFill>
                <a:latin typeface="Calibri"/>
                <a:ea typeface="+mn-ea"/>
                <a:cs typeface="+mn-cs"/>
              </a:endParaRPr>
            </a:p>
            <a:p>
              <a:pPr marL="171450" lvl="1" indent="-171450" algn="l" defTabSz="711200">
                <a:lnSpc>
                  <a:spcPct val="90000"/>
                </a:lnSpc>
                <a:spcBef>
                  <a:spcPct val="0"/>
                </a:spcBef>
                <a:spcAft>
                  <a:spcPct val="15000"/>
                </a:spcAft>
                <a:buChar char="••"/>
              </a:pPr>
              <a:r>
                <a:rPr lang="tr-TR" sz="1600" kern="1200" dirty="0" smtClean="0">
                  <a:solidFill>
                    <a:sysClr val="windowText" lastClr="000000">
                      <a:hueOff val="0"/>
                      <a:satOff val="0"/>
                      <a:lumOff val="0"/>
                      <a:alphaOff val="0"/>
                    </a:sysClr>
                  </a:solidFill>
                  <a:latin typeface="Calibri"/>
                  <a:ea typeface="+mn-ea"/>
                  <a:cs typeface="+mn-cs"/>
                </a:rPr>
                <a:t>Okuma Becerileri Okuryazarlığı</a:t>
              </a:r>
              <a:endParaRPr lang="tr-TR" sz="1600" kern="1200" dirty="0">
                <a:solidFill>
                  <a:sysClr val="windowText" lastClr="000000">
                    <a:hueOff val="0"/>
                    <a:satOff val="0"/>
                    <a:lumOff val="0"/>
                    <a:alphaOff val="0"/>
                  </a:sysClr>
                </a:solidFill>
                <a:latin typeface="Calibri"/>
                <a:ea typeface="+mn-ea"/>
                <a:cs typeface="+mn-cs"/>
              </a:endParaRPr>
            </a:p>
          </p:txBody>
        </p:sp>
      </p:grpSp>
      <p:grpSp>
        <p:nvGrpSpPr>
          <p:cNvPr id="17" name="Grup 16"/>
          <p:cNvGrpSpPr/>
          <p:nvPr/>
        </p:nvGrpSpPr>
        <p:grpSpPr>
          <a:xfrm>
            <a:off x="3671888" y="3616316"/>
            <a:ext cx="5837381" cy="1060207"/>
            <a:chOff x="3213218" y="1683769"/>
            <a:chExt cx="3555528" cy="1060207"/>
          </a:xfrm>
        </p:grpSpPr>
        <p:sp>
          <p:nvSpPr>
            <p:cNvPr id="18" name="Dikdörtgen 17"/>
            <p:cNvSpPr/>
            <p:nvPr/>
          </p:nvSpPr>
          <p:spPr>
            <a:xfrm>
              <a:off x="3282204" y="1683769"/>
              <a:ext cx="3486542" cy="911242"/>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sp>
          <p:nvSpPr>
            <p:cNvPr id="19" name="Dikdörtgen 18"/>
            <p:cNvSpPr/>
            <p:nvPr/>
          </p:nvSpPr>
          <p:spPr>
            <a:xfrm>
              <a:off x="3213218" y="1832734"/>
              <a:ext cx="3555528" cy="91124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just" defTabSz="711200">
                <a:lnSpc>
                  <a:spcPct val="90000"/>
                </a:lnSpc>
                <a:spcBef>
                  <a:spcPct val="0"/>
                </a:spcBef>
                <a:spcAft>
                  <a:spcPct val="15000"/>
                </a:spcAft>
                <a:buChar char="••"/>
              </a:pPr>
              <a:r>
                <a:rPr lang="tr-TR" sz="1600" kern="1200" dirty="0" smtClean="0">
                  <a:solidFill>
                    <a:sysClr val="windowText" lastClr="000000">
                      <a:hueOff val="0"/>
                      <a:satOff val="0"/>
                      <a:lumOff val="0"/>
                      <a:alphaOff val="0"/>
                    </a:sysClr>
                  </a:solidFill>
                  <a:latin typeface="Calibri" panose="020F0502020204030204" pitchFamily="34" charset="0"/>
                </a:rPr>
                <a:t>Öğrencilerin motivasyonları, kendileri hakkındaki görüşleri, öğrenme stilleri, okul ortamları, aileleri ile ilgili veriler toplanmaktadır (sosyoekonomik göstergeler</a:t>
              </a:r>
              <a:r>
                <a:rPr lang="tr-TR" sz="1600" dirty="0">
                  <a:solidFill>
                    <a:sysClr val="windowText" lastClr="000000">
                      <a:hueOff val="0"/>
                      <a:satOff val="0"/>
                      <a:lumOff val="0"/>
                      <a:alphaOff val="0"/>
                    </a:sysClr>
                  </a:solidFill>
                  <a:latin typeface="Calibri" panose="020F0502020204030204" pitchFamily="34" charset="0"/>
                </a:rPr>
                <a:t>, </a:t>
              </a:r>
              <a:r>
                <a:rPr lang="tr-TR" sz="1600" dirty="0" smtClean="0">
                  <a:solidFill>
                    <a:sysClr val="windowText" lastClr="000000">
                      <a:hueOff val="0"/>
                      <a:satOff val="0"/>
                      <a:lumOff val="0"/>
                      <a:alphaOff val="0"/>
                    </a:sysClr>
                  </a:solidFill>
                  <a:latin typeface="Calibri" panose="020F0502020204030204" pitchFamily="34" charset="0"/>
                </a:rPr>
                <a:t>fırsat eşitliği, öğrenmeye ayrılan zaman, okulöncesi eğitim durumu, öğrenci devamsızlığı vb.) </a:t>
              </a:r>
              <a:endParaRPr lang="tr-TR" sz="1100" kern="1200" dirty="0">
                <a:solidFill>
                  <a:sysClr val="windowText" lastClr="000000">
                    <a:hueOff val="0"/>
                    <a:satOff val="0"/>
                    <a:lumOff val="0"/>
                    <a:alphaOff val="0"/>
                  </a:sysClr>
                </a:solidFill>
                <a:latin typeface="Calibri" panose="020F0502020204030204" pitchFamily="34" charset="0"/>
              </a:endParaRPr>
            </a:p>
          </p:txBody>
        </p:sp>
      </p:grpSp>
      <p:grpSp>
        <p:nvGrpSpPr>
          <p:cNvPr id="20" name="Grup 19"/>
          <p:cNvGrpSpPr/>
          <p:nvPr/>
        </p:nvGrpSpPr>
        <p:grpSpPr>
          <a:xfrm>
            <a:off x="3671887" y="5195801"/>
            <a:ext cx="5920509" cy="912757"/>
            <a:chOff x="5145384" y="2915041"/>
            <a:chExt cx="2774761" cy="912757"/>
          </a:xfrm>
        </p:grpSpPr>
        <p:sp>
          <p:nvSpPr>
            <p:cNvPr id="21" name="Dikdörtgen 20"/>
            <p:cNvSpPr/>
            <p:nvPr/>
          </p:nvSpPr>
          <p:spPr>
            <a:xfrm>
              <a:off x="5145384" y="2915041"/>
              <a:ext cx="2774761" cy="912757"/>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sp>
          <p:nvSpPr>
            <p:cNvPr id="22" name="Dikdörtgen 21"/>
            <p:cNvSpPr/>
            <p:nvPr/>
          </p:nvSpPr>
          <p:spPr>
            <a:xfrm>
              <a:off x="5145384" y="2915041"/>
              <a:ext cx="2774761" cy="91275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just" defTabSz="711200">
                <a:lnSpc>
                  <a:spcPct val="90000"/>
                </a:lnSpc>
                <a:spcBef>
                  <a:spcPct val="0"/>
                </a:spcBef>
                <a:spcAft>
                  <a:spcPct val="15000"/>
                </a:spcAft>
                <a:buFontTx/>
                <a:buChar char="••"/>
              </a:pPr>
              <a:r>
                <a:rPr lang="tr-TR" sz="1600" kern="1200" dirty="0" smtClean="0">
                  <a:solidFill>
                    <a:sysClr val="windowText" lastClr="000000">
                      <a:hueOff val="0"/>
                      <a:satOff val="0"/>
                      <a:lumOff val="0"/>
                      <a:alphaOff val="0"/>
                    </a:sysClr>
                  </a:solidFill>
                  <a:latin typeface="Calibri" panose="020F0502020204030204" pitchFamily="34" charset="0"/>
                </a:rPr>
                <a:t>Eğitim sisteminin ülkeler arasında ve ülkelerin kendi içinde nasıl işlediği ile ilgili bilgi toplama amacıyla okul müdürleri tarafından doldurulan ankettir </a:t>
              </a:r>
              <a:r>
                <a:rPr lang="tr-TR" sz="1600" dirty="0" smtClean="0">
                  <a:solidFill>
                    <a:sysClr val="windowText" lastClr="000000">
                      <a:hueOff val="0"/>
                      <a:satOff val="0"/>
                      <a:lumOff val="0"/>
                      <a:alphaOff val="0"/>
                    </a:sysClr>
                  </a:solidFill>
                  <a:latin typeface="Calibri" panose="020F0502020204030204" pitchFamily="34" charset="0"/>
                </a:rPr>
                <a:t>(öğretmen davranışları, öğretmenlerin mesleki gelişimi, derslik başına düşen öğrenci sayısı, okul fiziki ve maddi kaynakları vb. konularda bilgi toplar)</a:t>
              </a:r>
              <a:endParaRPr lang="tr-TR" sz="1600" dirty="0">
                <a:solidFill>
                  <a:sysClr val="windowText" lastClr="000000">
                    <a:hueOff val="0"/>
                    <a:satOff val="0"/>
                    <a:lumOff val="0"/>
                    <a:alphaOff val="0"/>
                  </a:sysClr>
                </a:solidFill>
                <a:latin typeface="Calibri" panose="020F0502020204030204" pitchFamily="34" charset="0"/>
              </a:endParaRPr>
            </a:p>
            <a:p>
              <a:pPr marL="171450" lvl="1" indent="-171450" algn="l" defTabSz="711200">
                <a:lnSpc>
                  <a:spcPct val="90000"/>
                </a:lnSpc>
                <a:spcBef>
                  <a:spcPct val="0"/>
                </a:spcBef>
                <a:spcAft>
                  <a:spcPct val="15000"/>
                </a:spcAft>
                <a:buChar char="••"/>
              </a:pPr>
              <a:endParaRPr lang="tr-TR" sz="1600" kern="1200" dirty="0">
                <a:solidFill>
                  <a:sysClr val="windowText" lastClr="000000">
                    <a:hueOff val="0"/>
                    <a:satOff val="0"/>
                    <a:lumOff val="0"/>
                    <a:alphaOff val="0"/>
                  </a:sysClr>
                </a:solidFill>
                <a:latin typeface="Calibri"/>
                <a:ea typeface="+mn-ea"/>
                <a:cs typeface="+mn-cs"/>
              </a:endParaRPr>
            </a:p>
          </p:txBody>
        </p:sp>
      </p:grpSp>
      <p:sp>
        <p:nvSpPr>
          <p:cNvPr id="24" name="Unvan 1"/>
          <p:cNvSpPr txBox="1">
            <a:spLocks/>
          </p:cNvSpPr>
          <p:nvPr/>
        </p:nvSpPr>
        <p:spPr>
          <a:xfrm>
            <a:off x="677334" y="348750"/>
            <a:ext cx="8596668" cy="37471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3200" dirty="0" smtClean="0">
                <a:solidFill>
                  <a:schemeClr val="accent5">
                    <a:lumMod val="75000"/>
                  </a:schemeClr>
                </a:solidFill>
                <a:latin typeface="Calibri" panose="020F0502020204030204" pitchFamily="34" charset="0"/>
              </a:rPr>
              <a:t>PISA nasıl uygulanmaktadır?</a:t>
            </a:r>
            <a:endParaRPr lang="tr-TR" sz="3200" dirty="0">
              <a:solidFill>
                <a:schemeClr val="accent5">
                  <a:lumMod val="75000"/>
                </a:schemeClr>
              </a:solidFill>
              <a:latin typeface="Calibri" panose="020F0502020204030204" pitchFamily="34" charset="0"/>
            </a:endParaRPr>
          </a:p>
        </p:txBody>
      </p:sp>
      <p:sp>
        <p:nvSpPr>
          <p:cNvPr id="25" name="İçerik Yer Tutucusu 2"/>
          <p:cNvSpPr>
            <a:spLocks noGrp="1"/>
          </p:cNvSpPr>
          <p:nvPr>
            <p:ph idx="1"/>
          </p:nvPr>
        </p:nvSpPr>
        <p:spPr>
          <a:xfrm>
            <a:off x="677334" y="746440"/>
            <a:ext cx="8596668" cy="1095281"/>
          </a:xfrm>
        </p:spPr>
        <p:txBody>
          <a:bodyPr>
            <a:normAutofit lnSpcReduction="10000"/>
          </a:bodyPr>
          <a:lstStyle/>
          <a:p>
            <a:pPr marL="0" indent="0" algn="just">
              <a:buNone/>
            </a:pPr>
            <a:r>
              <a:rPr lang="tr-TR" dirty="0" smtClean="0"/>
              <a:t/>
            </a:r>
            <a:br>
              <a:rPr lang="tr-TR" dirty="0" smtClean="0"/>
            </a:br>
            <a:r>
              <a:rPr lang="tr-TR" dirty="0" smtClean="0"/>
              <a:t>	</a:t>
            </a:r>
            <a:r>
              <a:rPr lang="tr-TR" sz="2400" dirty="0" smtClean="0">
                <a:solidFill>
                  <a:schemeClr val="tx1"/>
                </a:solidFill>
                <a:latin typeface="Calibri" panose="020F0502020204030204" pitchFamily="34" charset="0"/>
              </a:rPr>
              <a:t>Öğrenciler, Bilgisayar Tabanlı Değerlendirme uygulamasının ardından anket uygulamasına katılmaktadırlar.</a:t>
            </a:r>
          </a:p>
          <a:p>
            <a:endParaRPr lang="tr-TR" dirty="0"/>
          </a:p>
        </p:txBody>
      </p:sp>
      <p:sp>
        <p:nvSpPr>
          <p:cNvPr id="27" name="Altbilgi Yer Tutucusu 3"/>
          <p:cNvSpPr>
            <a:spLocks noGrp="1"/>
          </p:cNvSpPr>
          <p:nvPr>
            <p:ph type="ftr" sz="quarter" idx="11"/>
          </p:nvPr>
        </p:nvSpPr>
        <p:spPr>
          <a:xfrm>
            <a:off x="2805430" y="6271551"/>
            <a:ext cx="6297612" cy="365125"/>
          </a:xfrm>
        </p:spPr>
        <p:txBody>
          <a:bodyPr/>
          <a:lstStyle/>
          <a:p>
            <a:pPr lvl="0" algn="ctr"/>
            <a:r>
              <a:rPr lang="tr-TR" sz="600" smtClean="0">
                <a:solidFill>
                  <a:srgbClr val="002060"/>
                </a:solidFill>
              </a:rPr>
              <a:t>VAN İL MİLLİ EĞİTİM MÜDÜRLÜĞÜ (vanmemödm@gmail)</a:t>
            </a:r>
            <a:endParaRPr lang="tr-TR" dirty="0"/>
          </a:p>
        </p:txBody>
      </p:sp>
    </p:spTree>
    <p:extLst>
      <p:ext uri="{BB962C8B-B14F-4D97-AF65-F5344CB8AC3E}">
        <p14:creationId xmlns="" xmlns:p14="http://schemas.microsoft.com/office/powerpoint/2010/main" val="4131633072"/>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 xmlns:p14="http://schemas.microsoft.com/office/powerpoint/2010/main" val="3668003542"/>
              </p:ext>
            </p:extLst>
          </p:nvPr>
        </p:nvGraphicFramePr>
        <p:xfrm>
          <a:off x="289593" y="905722"/>
          <a:ext cx="4968458" cy="3689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Resim 4"/>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496333" y="905722"/>
            <a:ext cx="3669169" cy="34256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Altbilgi Yer Tutucusu 3"/>
          <p:cNvSpPr>
            <a:spLocks noGrp="1"/>
          </p:cNvSpPr>
          <p:nvPr>
            <p:ph type="ftr" sz="quarter" idx="11"/>
          </p:nvPr>
        </p:nvSpPr>
        <p:spPr>
          <a:xfrm>
            <a:off x="2805430" y="6271551"/>
            <a:ext cx="6297612" cy="365125"/>
          </a:xfrm>
        </p:spPr>
        <p:txBody>
          <a:bodyPr/>
          <a:lstStyle/>
          <a:p>
            <a:pPr lvl="0" algn="ctr"/>
            <a:r>
              <a:rPr lang="tr-TR" sz="600" smtClean="0">
                <a:solidFill>
                  <a:srgbClr val="002060"/>
                </a:solidFill>
              </a:rPr>
              <a:t>VAN İL MİLLİ EĞİTİM MÜDÜRLÜĞÜ (vanmemödm@gmail)</a:t>
            </a:r>
            <a:endParaRPr lang="tr-TR" dirty="0"/>
          </a:p>
        </p:txBody>
      </p:sp>
    </p:spTree>
    <p:extLst>
      <p:ext uri="{BB962C8B-B14F-4D97-AF65-F5344CB8AC3E}">
        <p14:creationId xmlns="" xmlns:p14="http://schemas.microsoft.com/office/powerpoint/2010/main" val="2888672844"/>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8600" y="715133"/>
            <a:ext cx="9589168" cy="4351338"/>
          </a:xfrm>
        </p:spPr>
        <p:txBody>
          <a:bodyPr/>
          <a:lstStyle/>
          <a:p>
            <a:pPr marL="0" lvl="0" indent="0" defTabSz="342900">
              <a:lnSpc>
                <a:spcPct val="120000"/>
              </a:lnSpc>
              <a:spcBef>
                <a:spcPts val="750"/>
              </a:spcBef>
              <a:spcAft>
                <a:spcPts val="0"/>
              </a:spcAft>
              <a:buClr>
                <a:srgbClr val="B31166"/>
              </a:buClr>
              <a:buNone/>
              <a:defRPr/>
            </a:pPr>
            <a:r>
              <a:rPr lang="tr-TR" sz="3200" dirty="0">
                <a:solidFill>
                  <a:schemeClr val="accent5">
                    <a:lumMod val="75000"/>
                  </a:schemeClr>
                </a:solidFill>
                <a:latin typeface="Calibri" panose="020F0502020204030204" pitchFamily="34" charset="0"/>
                <a:cs typeface="Arial" panose="020B0604020202020204" pitchFamily="34" charset="0"/>
              </a:rPr>
              <a:t>Bilgisayar Tabanlı Değerlendirme</a:t>
            </a:r>
            <a:r>
              <a:rPr lang="tr-TR" sz="3200" dirty="0" smtClean="0">
                <a:solidFill>
                  <a:schemeClr val="accent5">
                    <a:lumMod val="75000"/>
                  </a:schemeClr>
                </a:solidFill>
                <a:latin typeface="Calibri" panose="020F0502020204030204" pitchFamily="34" charset="0"/>
                <a:cs typeface="Arial" panose="020B0604020202020204" pitchFamily="34" charset="0"/>
              </a:rPr>
              <a:t>:</a:t>
            </a:r>
          </a:p>
          <a:p>
            <a:pPr marL="0" lvl="0" indent="0" defTabSz="342900">
              <a:lnSpc>
                <a:spcPct val="120000"/>
              </a:lnSpc>
              <a:spcBef>
                <a:spcPts val="750"/>
              </a:spcBef>
              <a:spcAft>
                <a:spcPts val="0"/>
              </a:spcAft>
              <a:buClr>
                <a:srgbClr val="B31166"/>
              </a:buClr>
              <a:buNone/>
              <a:defRPr/>
            </a:pPr>
            <a:endParaRPr lang="tr-TR" dirty="0">
              <a:solidFill>
                <a:sysClr val="windowText" lastClr="000000">
                  <a:lumMod val="75000"/>
                  <a:lumOff val="25000"/>
                </a:sysClr>
              </a:solidFill>
              <a:latin typeface="Arial" panose="020B0604020202020204" pitchFamily="34" charset="0"/>
              <a:cs typeface="Arial" panose="020B0604020202020204" pitchFamily="34" charset="0"/>
            </a:endParaRPr>
          </a:p>
          <a:p>
            <a:pPr marL="342900" lvl="0" indent="-342900" defTabSz="342900">
              <a:lnSpc>
                <a:spcPct val="120000"/>
              </a:lnSpc>
              <a:spcBef>
                <a:spcPts val="750"/>
              </a:spcBef>
              <a:spcAft>
                <a:spcPts val="0"/>
              </a:spcAft>
              <a:buClr>
                <a:srgbClr val="B31166"/>
              </a:buClr>
              <a:buFont typeface="Wingdings" panose="05000000000000000000" pitchFamily="2" charset="2"/>
              <a:buChar char="v"/>
              <a:defRPr/>
            </a:pPr>
            <a:r>
              <a:rPr lang="tr-TR" sz="2800" dirty="0">
                <a:solidFill>
                  <a:schemeClr val="tx1"/>
                </a:solidFill>
                <a:latin typeface="Calibri" panose="020F0502020204030204" pitchFamily="34" charset="0"/>
                <a:cs typeface="Arial" panose="020B0604020202020204" pitchFamily="34" charset="0"/>
              </a:rPr>
              <a:t>Öğrenciler, öğrenci numarası ve şifrelerini girerek soru ve anketleri bilgisayar ortamında cevaplandırır.</a:t>
            </a:r>
          </a:p>
          <a:p>
            <a:pPr marL="342900" lvl="0" indent="-342900" defTabSz="342900">
              <a:lnSpc>
                <a:spcPct val="120000"/>
              </a:lnSpc>
              <a:spcBef>
                <a:spcPts val="750"/>
              </a:spcBef>
              <a:spcAft>
                <a:spcPts val="0"/>
              </a:spcAft>
              <a:buClr>
                <a:srgbClr val="B31166"/>
              </a:buClr>
              <a:buFont typeface="Wingdings" panose="05000000000000000000" pitchFamily="2" charset="2"/>
              <a:buChar char="v"/>
              <a:defRPr/>
            </a:pPr>
            <a:r>
              <a:rPr lang="tr-TR" sz="2800" dirty="0">
                <a:solidFill>
                  <a:schemeClr val="tx1"/>
                </a:solidFill>
                <a:latin typeface="Calibri" panose="020F0502020204030204" pitchFamily="34" charset="0"/>
                <a:cs typeface="Arial" panose="020B0604020202020204" pitchFamily="34" charset="0"/>
              </a:rPr>
              <a:t>Örneklem olarak seçilen tüm okullarda uygulanacaktır. </a:t>
            </a:r>
          </a:p>
          <a:p>
            <a:pPr marL="342900" lvl="0" indent="-342900" defTabSz="342900">
              <a:lnSpc>
                <a:spcPct val="120000"/>
              </a:lnSpc>
              <a:spcBef>
                <a:spcPts val="750"/>
              </a:spcBef>
              <a:spcAft>
                <a:spcPts val="0"/>
              </a:spcAft>
              <a:buClr>
                <a:srgbClr val="B31166"/>
              </a:buClr>
              <a:buFont typeface="Wingdings" panose="05000000000000000000" pitchFamily="2" charset="2"/>
              <a:buChar char="v"/>
              <a:defRPr/>
            </a:pPr>
            <a:r>
              <a:rPr lang="tr-TR" sz="2800" dirty="0">
                <a:solidFill>
                  <a:schemeClr val="tx1"/>
                </a:solidFill>
                <a:latin typeface="Calibri" panose="020F0502020204030204" pitchFamily="34" charset="0"/>
                <a:cs typeface="Arial" panose="020B0604020202020204" pitchFamily="34" charset="0"/>
              </a:rPr>
              <a:t>Uygulama yaklaşık 150 dakika sürecektir.</a:t>
            </a:r>
          </a:p>
          <a:p>
            <a:pPr marL="0" indent="0">
              <a:buNone/>
            </a:pPr>
            <a:endParaRPr lang="tr-TR" dirty="0"/>
          </a:p>
        </p:txBody>
      </p:sp>
      <p:sp>
        <p:nvSpPr>
          <p:cNvPr id="4" name="Altbilgi Yer Tutucusu 3"/>
          <p:cNvSpPr>
            <a:spLocks noGrp="1"/>
          </p:cNvSpPr>
          <p:nvPr>
            <p:ph type="ftr" sz="quarter" idx="11"/>
          </p:nvPr>
        </p:nvSpPr>
        <p:spPr>
          <a:xfrm>
            <a:off x="2805430" y="6271551"/>
            <a:ext cx="6297612" cy="365125"/>
          </a:xfrm>
        </p:spPr>
        <p:txBody>
          <a:bodyPr/>
          <a:lstStyle/>
          <a:p>
            <a:pPr lvl="0" algn="ctr"/>
            <a:r>
              <a:rPr lang="tr-TR" sz="600" smtClean="0">
                <a:solidFill>
                  <a:srgbClr val="002060"/>
                </a:solidFill>
              </a:rPr>
              <a:t>VAN İL MİLLİ EĞİTİM MÜDÜRLÜĞÜ (vanmemödm@gmail)</a:t>
            </a:r>
            <a:endParaRPr lang="tr-TR" dirty="0"/>
          </a:p>
        </p:txBody>
      </p:sp>
    </p:spTree>
    <p:extLst>
      <p:ext uri="{BB962C8B-B14F-4D97-AF65-F5344CB8AC3E}">
        <p14:creationId xmlns="" xmlns:p14="http://schemas.microsoft.com/office/powerpoint/2010/main" val="1557898302"/>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6341" y="-1652337"/>
            <a:ext cx="10515600" cy="2887579"/>
          </a:xfrm>
        </p:spPr>
        <p:txBody>
          <a:bodyPr>
            <a:normAutofit/>
          </a:bodyPr>
          <a:lstStyle/>
          <a:p>
            <a:r>
              <a:rPr lang="tr-TR" b="1" dirty="0">
                <a:solidFill>
                  <a:prstClr val="black"/>
                </a:solidFill>
                <a:latin typeface="Trebuchet MS" panose="020B0603020202020204"/>
              </a:rPr>
              <a:t/>
            </a:r>
            <a:br>
              <a:rPr lang="tr-TR" b="1" dirty="0">
                <a:solidFill>
                  <a:prstClr val="black"/>
                </a:solidFill>
                <a:latin typeface="Trebuchet MS" panose="020B0603020202020204"/>
              </a:rPr>
            </a:br>
            <a:r>
              <a:rPr lang="tr-TR" b="1" dirty="0">
                <a:solidFill>
                  <a:prstClr val="black"/>
                </a:solidFill>
                <a:latin typeface="Trebuchet MS" panose="020B0603020202020204"/>
              </a:rPr>
              <a:t/>
            </a:r>
            <a:br>
              <a:rPr lang="tr-TR" b="1" dirty="0">
                <a:solidFill>
                  <a:prstClr val="black"/>
                </a:solidFill>
                <a:latin typeface="Trebuchet MS" panose="020B0603020202020204"/>
              </a:rPr>
            </a:br>
            <a:r>
              <a:rPr lang="tr-TR" b="1" dirty="0">
                <a:solidFill>
                  <a:prstClr val="black"/>
                </a:solidFill>
                <a:latin typeface="Trebuchet MS" panose="020B0603020202020204"/>
              </a:rPr>
              <a:t/>
            </a:r>
            <a:br>
              <a:rPr lang="tr-TR" b="1" dirty="0">
                <a:solidFill>
                  <a:prstClr val="black"/>
                </a:solidFill>
                <a:latin typeface="Trebuchet MS" panose="020B0603020202020204"/>
              </a:rPr>
            </a:br>
            <a:r>
              <a:rPr lang="tr-TR" b="1" dirty="0">
                <a:solidFill>
                  <a:prstClr val="black"/>
                </a:solidFill>
                <a:latin typeface="Trebuchet MS" panose="020B0603020202020204"/>
              </a:rPr>
              <a:t/>
            </a:r>
            <a:br>
              <a:rPr lang="tr-TR" b="1" dirty="0">
                <a:solidFill>
                  <a:prstClr val="black"/>
                </a:solidFill>
                <a:latin typeface="Trebuchet MS" panose="020B0603020202020204"/>
              </a:rPr>
            </a:br>
            <a:r>
              <a:rPr lang="tr-TR" sz="2700" b="1" dirty="0">
                <a:solidFill>
                  <a:prstClr val="black"/>
                </a:solidFill>
                <a:latin typeface="Trebuchet MS" panose="020B0603020202020204"/>
              </a:rPr>
              <a:t>Bilgisayar Tabanlı Değerlendirme Öğrenci Giriş Ekranı</a:t>
            </a:r>
            <a:endParaRPr lang="tr-TR" sz="2700" dirty="0"/>
          </a:p>
        </p:txBody>
      </p:sp>
      <p:pic>
        <p:nvPicPr>
          <p:cNvPr id="4" name="Resim 3"/>
          <p:cNvPicPr>
            <a:picLocks noChangeAspect="1"/>
          </p:cNvPicPr>
          <p:nvPr/>
        </p:nvPicPr>
        <p:blipFill rotWithShape="1">
          <a:blip r:embed="rId2" cstate="print"/>
          <a:srcRect r="13101"/>
          <a:stretch/>
        </p:blipFill>
        <p:spPr>
          <a:xfrm>
            <a:off x="1168572" y="1359242"/>
            <a:ext cx="7562336" cy="5498758"/>
          </a:xfrm>
          <a:prstGeom prst="rect">
            <a:avLst/>
          </a:prstGeom>
          <a:pattFill prst="pct5">
            <a:fgClr>
              <a:srgbClr val="4F81BD"/>
            </a:fgClr>
            <a:bgClr>
              <a:sysClr val="window" lastClr="FFFFFF"/>
            </a:bgClr>
          </a:pattFill>
        </p:spPr>
      </p:pic>
      <p:sp>
        <p:nvSpPr>
          <p:cNvPr id="5" name="4 Altbilgi Yer Tutucusu"/>
          <p:cNvSpPr>
            <a:spLocks noGrp="1"/>
          </p:cNvSpPr>
          <p:nvPr>
            <p:ph type="ftr" sz="quarter" idx="11"/>
          </p:nvPr>
        </p:nvSpPr>
        <p:spPr/>
        <p:txBody>
          <a:bodyPr/>
          <a:lstStyle/>
          <a:p>
            <a:r>
              <a:rPr lang="tr-TR" smtClean="0"/>
              <a:t>VAN İL MİLLİ EĞİTİM MÜDÜRLÜĞÜ (vanmemödm@gmail)</a:t>
            </a:r>
            <a:endParaRPr lang="tr-TR"/>
          </a:p>
        </p:txBody>
      </p:sp>
    </p:spTree>
    <p:extLst>
      <p:ext uri="{BB962C8B-B14F-4D97-AF65-F5344CB8AC3E}">
        <p14:creationId xmlns="" xmlns:p14="http://schemas.microsoft.com/office/powerpoint/2010/main" val="3505769203"/>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a:blip r:embed="rId2" cstate="print"/>
          <a:stretch>
            <a:fillRect/>
          </a:stretch>
        </p:blipFill>
        <p:spPr>
          <a:xfrm>
            <a:off x="0" y="0"/>
            <a:ext cx="12192000" cy="6858000"/>
          </a:xfrm>
          <a:prstGeom prst="rect">
            <a:avLst/>
          </a:prstGeom>
        </p:spPr>
      </p:pic>
      <p:sp>
        <p:nvSpPr>
          <p:cNvPr id="2" name="Unvan 1"/>
          <p:cNvSpPr>
            <a:spLocks noGrp="1"/>
          </p:cNvSpPr>
          <p:nvPr>
            <p:ph type="title"/>
          </p:nvPr>
        </p:nvSpPr>
        <p:spPr>
          <a:xfrm>
            <a:off x="545932" y="2103437"/>
            <a:ext cx="1844341" cy="1325563"/>
          </a:xfrm>
        </p:spPr>
        <p:txBody>
          <a:bodyPr>
            <a:normAutofit fontScale="90000"/>
          </a:bodyPr>
          <a:lstStyle/>
          <a:p>
            <a:r>
              <a:rPr lang="tr-TR" dirty="0" smtClean="0"/>
              <a:t>              Örnek Problem Çözme Ünitesi</a:t>
            </a:r>
            <a:endParaRPr lang="tr-TR" dirty="0"/>
          </a:p>
        </p:txBody>
      </p:sp>
      <p:sp>
        <p:nvSpPr>
          <p:cNvPr id="5" name="4 Altbilgi Yer Tutucusu"/>
          <p:cNvSpPr>
            <a:spLocks noGrp="1"/>
          </p:cNvSpPr>
          <p:nvPr>
            <p:ph type="ftr" sz="quarter" idx="11"/>
          </p:nvPr>
        </p:nvSpPr>
        <p:spPr/>
        <p:txBody>
          <a:bodyPr/>
          <a:lstStyle/>
          <a:p>
            <a:r>
              <a:rPr lang="tr-TR" smtClean="0"/>
              <a:t>VAN İL MİLLİ EĞİTİM MÜDÜRLÜĞÜ (vanmemödm@gmail)</a:t>
            </a:r>
            <a:endParaRPr lang="tr-TR"/>
          </a:p>
        </p:txBody>
      </p:sp>
    </p:spTree>
    <p:extLst>
      <p:ext uri="{BB962C8B-B14F-4D97-AF65-F5344CB8AC3E}">
        <p14:creationId xmlns="" xmlns:p14="http://schemas.microsoft.com/office/powerpoint/2010/main" val="2898011315"/>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a:blip r:embed="rId2" cstate="print"/>
          <a:stretch>
            <a:fillRect/>
          </a:stretch>
        </p:blipFill>
        <p:spPr>
          <a:xfrm>
            <a:off x="149771" y="217581"/>
            <a:ext cx="12042229" cy="6640419"/>
          </a:xfrm>
          <a:prstGeom prst="rect">
            <a:avLst/>
          </a:prstGeom>
        </p:spPr>
      </p:pic>
      <p:sp>
        <p:nvSpPr>
          <p:cNvPr id="3" name="2 Altbilgi Yer Tutucusu"/>
          <p:cNvSpPr>
            <a:spLocks noGrp="1"/>
          </p:cNvSpPr>
          <p:nvPr>
            <p:ph type="ftr" sz="quarter" idx="11"/>
          </p:nvPr>
        </p:nvSpPr>
        <p:spPr/>
        <p:txBody>
          <a:bodyPr/>
          <a:lstStyle/>
          <a:p>
            <a:r>
              <a:rPr lang="tr-TR" smtClean="0"/>
              <a:t>VAN İL MİLLİ EĞİTİM MÜDÜRLÜĞÜ (vanmemödm@gmail)</a:t>
            </a:r>
            <a:endParaRPr lang="tr-TR"/>
          </a:p>
        </p:txBody>
      </p:sp>
    </p:spTree>
    <p:extLst>
      <p:ext uri="{BB962C8B-B14F-4D97-AF65-F5344CB8AC3E}">
        <p14:creationId xmlns="" xmlns:p14="http://schemas.microsoft.com/office/powerpoint/2010/main" val="2429195696"/>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p:nvPr/>
        </p:nvPicPr>
        <p:blipFill>
          <a:blip r:embed="rId2" cstate="print"/>
          <a:stretch>
            <a:fillRect/>
          </a:stretch>
        </p:blipFill>
        <p:spPr>
          <a:xfrm>
            <a:off x="0" y="0"/>
            <a:ext cx="12301538" cy="6858000"/>
          </a:xfrm>
          <a:prstGeom prst="rect">
            <a:avLst/>
          </a:prstGeom>
        </p:spPr>
      </p:pic>
      <p:sp>
        <p:nvSpPr>
          <p:cNvPr id="3" name="2 Altbilgi Yer Tutucusu"/>
          <p:cNvSpPr>
            <a:spLocks noGrp="1"/>
          </p:cNvSpPr>
          <p:nvPr>
            <p:ph type="ftr" sz="quarter" idx="11"/>
          </p:nvPr>
        </p:nvSpPr>
        <p:spPr/>
        <p:txBody>
          <a:bodyPr/>
          <a:lstStyle/>
          <a:p>
            <a:r>
              <a:rPr lang="tr-TR" smtClean="0"/>
              <a:t>VAN İL MİLLİ EĞİTİM MÜDÜRLÜĞÜ (vanmemödm@gmail)</a:t>
            </a:r>
            <a:endParaRPr lang="tr-TR"/>
          </a:p>
        </p:txBody>
      </p:sp>
    </p:spTree>
    <p:extLst>
      <p:ext uri="{BB962C8B-B14F-4D97-AF65-F5344CB8AC3E}">
        <p14:creationId xmlns="" xmlns:p14="http://schemas.microsoft.com/office/powerpoint/2010/main" val="707043034"/>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smtClean="0">
                <a:solidFill>
                  <a:schemeClr val="accent5">
                    <a:lumMod val="75000"/>
                  </a:schemeClr>
                </a:solidFill>
              </a:rPr>
              <a:t>PISA araştırmasının sonuçları nerede ve nasıl kullanılır?</a:t>
            </a:r>
            <a:endParaRPr lang="tr-TR" sz="4000" dirty="0">
              <a:solidFill>
                <a:schemeClr val="accent5">
                  <a:lumMod val="75000"/>
                </a:schemeClr>
              </a:solidFill>
            </a:endParaRPr>
          </a:p>
        </p:txBody>
      </p:sp>
      <p:sp>
        <p:nvSpPr>
          <p:cNvPr id="3" name="İçerik Yer Tutucusu 2"/>
          <p:cNvSpPr>
            <a:spLocks noGrp="1"/>
          </p:cNvSpPr>
          <p:nvPr>
            <p:ph idx="1"/>
          </p:nvPr>
        </p:nvSpPr>
        <p:spPr/>
        <p:txBody>
          <a:bodyPr>
            <a:normAutofit lnSpcReduction="10000"/>
          </a:bodyPr>
          <a:lstStyle/>
          <a:p>
            <a:pPr marL="0" indent="0" algn="just">
              <a:buNone/>
            </a:pPr>
            <a:r>
              <a:rPr lang="tr-TR" sz="2400" dirty="0" smtClean="0">
                <a:latin typeface="Calibri" panose="020F0502020204030204" pitchFamily="34" charset="0"/>
              </a:rPr>
              <a:t>	</a:t>
            </a:r>
            <a:r>
              <a:rPr lang="tr-TR" sz="2400" dirty="0" smtClean="0">
                <a:solidFill>
                  <a:schemeClr val="tx1"/>
                </a:solidFill>
                <a:latin typeface="Calibri" panose="020F0502020204030204" pitchFamily="34" charset="0"/>
              </a:rPr>
              <a:t>PISA </a:t>
            </a:r>
            <a:r>
              <a:rPr lang="tr-TR" sz="2400" dirty="0">
                <a:solidFill>
                  <a:schemeClr val="tx1"/>
                </a:solidFill>
                <a:latin typeface="Calibri" panose="020F0502020204030204" pitchFamily="34" charset="0"/>
              </a:rPr>
              <a:t>araştırmasından elde edilen sonuçlar ulusal bir rapor hâlinde düzenlenmektedir. Bu sonuçlar, eğitim-öğretim programlarının geliştirilmesinde karşılaşılan eksiklerin giderilmesinde ve eğitim alanında yapılan araştırmalara kaynak olarak </a:t>
            </a:r>
            <a:r>
              <a:rPr lang="tr-TR" sz="2400" dirty="0" smtClean="0">
                <a:solidFill>
                  <a:schemeClr val="tx1"/>
                </a:solidFill>
                <a:latin typeface="Calibri" panose="020F0502020204030204" pitchFamily="34" charset="0"/>
              </a:rPr>
              <a:t>kullanılmaktadır.</a:t>
            </a:r>
          </a:p>
          <a:p>
            <a:pPr marL="0" indent="0" algn="just">
              <a:buNone/>
            </a:pPr>
            <a:r>
              <a:rPr lang="tr-TR" sz="2400" dirty="0">
                <a:solidFill>
                  <a:schemeClr val="tx1"/>
                </a:solidFill>
                <a:latin typeface="Calibri" panose="020F0502020204030204" pitchFamily="34" charset="0"/>
              </a:rPr>
              <a:t>	</a:t>
            </a:r>
            <a:r>
              <a:rPr lang="tr-TR" sz="2400" dirty="0" smtClean="0">
                <a:solidFill>
                  <a:schemeClr val="tx1"/>
                </a:solidFill>
                <a:latin typeface="Calibri" panose="020F0502020204030204" pitchFamily="34" charset="0"/>
              </a:rPr>
              <a:t>PISA </a:t>
            </a:r>
            <a:r>
              <a:rPr lang="tr-TR" sz="2400" dirty="0">
                <a:solidFill>
                  <a:schemeClr val="tx1"/>
                </a:solidFill>
                <a:latin typeface="Calibri" panose="020F0502020204030204" pitchFamily="34" charset="0"/>
              </a:rPr>
              <a:t>2015 uygulamasının sonuçları, OECD sekreterliği tarafından Aralık 2016’te açıklanmıştır ve </a:t>
            </a:r>
            <a:r>
              <a:rPr lang="tr-TR" sz="2400" dirty="0">
                <a:solidFill>
                  <a:schemeClr val="tx1"/>
                </a:solidFill>
                <a:latin typeface="Calibri" panose="020F0502020204030204" pitchFamily="34" charset="0"/>
                <a:hlinkClick r:id="rId2"/>
              </a:rPr>
              <a:t>http</a:t>
            </a:r>
            <a:r>
              <a:rPr lang="tr-TR" sz="2400" dirty="0" smtClean="0">
                <a:solidFill>
                  <a:schemeClr val="tx1"/>
                </a:solidFill>
                <a:latin typeface="Calibri" panose="020F0502020204030204" pitchFamily="34" charset="0"/>
                <a:hlinkClick r:id="rId2"/>
              </a:rPr>
              <a:t>://oecd.org/pisa/</a:t>
            </a:r>
            <a:r>
              <a:rPr lang="tr-TR" sz="2400" dirty="0" smtClean="0">
                <a:solidFill>
                  <a:schemeClr val="tx1"/>
                </a:solidFill>
                <a:latin typeface="Calibri" panose="020F0502020204030204" pitchFamily="34" charset="0"/>
              </a:rPr>
              <a:t> adresinden </a:t>
            </a:r>
            <a:r>
              <a:rPr lang="tr-TR" sz="2400" dirty="0">
                <a:solidFill>
                  <a:schemeClr val="tx1"/>
                </a:solidFill>
                <a:latin typeface="Calibri" panose="020F0502020204030204" pitchFamily="34" charset="0"/>
              </a:rPr>
              <a:t>yayınlanmıştır. </a:t>
            </a:r>
            <a:endParaRPr lang="tr-TR" sz="2400" dirty="0" smtClean="0">
              <a:solidFill>
                <a:schemeClr val="tx1"/>
              </a:solidFill>
              <a:latin typeface="Calibri" panose="020F0502020204030204" pitchFamily="34" charset="0"/>
            </a:endParaRPr>
          </a:p>
          <a:p>
            <a:pPr marL="0" indent="0" algn="just">
              <a:buNone/>
            </a:pPr>
            <a:r>
              <a:rPr lang="tr-TR" sz="2400" dirty="0" smtClean="0">
                <a:solidFill>
                  <a:schemeClr val="tx1"/>
                </a:solidFill>
                <a:latin typeface="Calibri" panose="020F0502020204030204" pitchFamily="34" charset="0"/>
              </a:rPr>
              <a:t>	Ayrıca </a:t>
            </a:r>
            <a:r>
              <a:rPr lang="tr-TR" sz="2400" dirty="0">
                <a:solidFill>
                  <a:schemeClr val="tx1"/>
                </a:solidFill>
                <a:latin typeface="Calibri" panose="020F0502020204030204" pitchFamily="34" charset="0"/>
                <a:hlinkClick r:id="rId3"/>
              </a:rPr>
              <a:t>http://pisa.meb.gov.tr</a:t>
            </a:r>
            <a:r>
              <a:rPr lang="tr-TR" sz="2400" dirty="0" smtClean="0">
                <a:solidFill>
                  <a:schemeClr val="tx1"/>
                </a:solidFill>
                <a:latin typeface="Calibri" panose="020F0502020204030204" pitchFamily="34" charset="0"/>
                <a:hlinkClick r:id="rId3"/>
              </a:rPr>
              <a:t>/</a:t>
            </a:r>
            <a:r>
              <a:rPr lang="tr-TR" sz="2400" dirty="0" smtClean="0">
                <a:solidFill>
                  <a:schemeClr val="tx1"/>
                </a:solidFill>
                <a:latin typeface="Calibri" panose="020F0502020204030204" pitchFamily="34" charset="0"/>
              </a:rPr>
              <a:t> adresinden de PISA Ulusal Raporuna ve diğer dokümanlara ulaşabilirsiniz. </a:t>
            </a:r>
            <a:endParaRPr lang="tr-TR" sz="2400" dirty="0">
              <a:solidFill>
                <a:schemeClr val="tx1"/>
              </a:solidFill>
              <a:latin typeface="Calibri" panose="020F0502020204030204" pitchFamily="34" charset="0"/>
            </a:endParaRPr>
          </a:p>
        </p:txBody>
      </p:sp>
      <p:sp>
        <p:nvSpPr>
          <p:cNvPr id="6" name="Altbilgi Yer Tutucusu 3"/>
          <p:cNvSpPr>
            <a:spLocks noGrp="1"/>
          </p:cNvSpPr>
          <p:nvPr>
            <p:ph type="ftr" sz="quarter" idx="11"/>
          </p:nvPr>
        </p:nvSpPr>
        <p:spPr>
          <a:xfrm>
            <a:off x="2805430" y="6271551"/>
            <a:ext cx="6297612" cy="365125"/>
          </a:xfrm>
        </p:spPr>
        <p:txBody>
          <a:bodyPr/>
          <a:lstStyle/>
          <a:p>
            <a:pPr lvl="0" algn="ctr"/>
            <a:r>
              <a:rPr lang="tr-TR" sz="600" smtClean="0">
                <a:solidFill>
                  <a:srgbClr val="002060"/>
                </a:solidFill>
              </a:rPr>
              <a:t>VAN İL MİLLİ EĞİTİM MÜDÜRLÜĞÜ (vanmemödm@gmail)</a:t>
            </a:r>
            <a:endParaRPr lang="tr-TR" dirty="0"/>
          </a:p>
        </p:txBody>
      </p:sp>
    </p:spTree>
    <p:extLst>
      <p:ext uri="{BB962C8B-B14F-4D97-AF65-F5344CB8AC3E}">
        <p14:creationId xmlns="" xmlns:p14="http://schemas.microsoft.com/office/powerpoint/2010/main" val="3892177177"/>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chemeClr val="accent5">
                    <a:lumMod val="75000"/>
                  </a:schemeClr>
                </a:solidFill>
              </a:rPr>
              <a:t>PISA nedir?</a:t>
            </a:r>
            <a:endParaRPr lang="tr-TR" dirty="0">
              <a:solidFill>
                <a:schemeClr val="accent5">
                  <a:lumMod val="75000"/>
                </a:schemeClr>
              </a:solidFill>
            </a:endParaRPr>
          </a:p>
        </p:txBody>
      </p:sp>
      <p:sp>
        <p:nvSpPr>
          <p:cNvPr id="3" name="İçerik Yer Tutucusu 2"/>
          <p:cNvSpPr>
            <a:spLocks noGrp="1"/>
          </p:cNvSpPr>
          <p:nvPr>
            <p:ph idx="1"/>
          </p:nvPr>
        </p:nvSpPr>
        <p:spPr>
          <a:xfrm>
            <a:off x="838200" y="2130425"/>
            <a:ext cx="8435802" cy="2703513"/>
          </a:xfrm>
        </p:spPr>
        <p:txBody>
          <a:bodyPr>
            <a:normAutofit/>
          </a:bodyPr>
          <a:lstStyle/>
          <a:p>
            <a:pPr marL="0" indent="0" algn="just">
              <a:buNone/>
            </a:pPr>
            <a:r>
              <a:rPr lang="tr-TR" b="1" kern="0" dirty="0" smtClean="0">
                <a:solidFill>
                  <a:prstClr val="black"/>
                </a:solidFill>
              </a:rPr>
              <a:t>	PISA; </a:t>
            </a:r>
            <a:r>
              <a:rPr lang="tr-TR" dirty="0"/>
              <a:t>Açılımı </a:t>
            </a:r>
            <a:r>
              <a:rPr lang="tr-TR" dirty="0" smtClean="0"/>
              <a:t>Uluslararası </a:t>
            </a:r>
            <a:r>
              <a:rPr lang="tr-TR" dirty="0"/>
              <a:t>Öğrenci Değerlendirme </a:t>
            </a:r>
            <a:r>
              <a:rPr lang="tr-TR" dirty="0" smtClean="0"/>
              <a:t>Programı’dır </a:t>
            </a:r>
            <a:r>
              <a:rPr lang="tr-TR" kern="0" dirty="0" smtClean="0">
                <a:solidFill>
                  <a:prstClr val="black"/>
                </a:solidFill>
              </a:rPr>
              <a:t>(</a:t>
            </a:r>
            <a:r>
              <a:rPr lang="tr-TR" kern="0" dirty="0" err="1" smtClean="0">
                <a:solidFill>
                  <a:prstClr val="black"/>
                </a:solidFill>
              </a:rPr>
              <a:t>Programme</a:t>
            </a:r>
            <a:r>
              <a:rPr lang="tr-TR" kern="0" dirty="0" smtClean="0">
                <a:solidFill>
                  <a:prstClr val="black"/>
                </a:solidFill>
              </a:rPr>
              <a:t> </a:t>
            </a:r>
            <a:r>
              <a:rPr lang="tr-TR" kern="0" dirty="0" err="1">
                <a:solidFill>
                  <a:prstClr val="black"/>
                </a:solidFill>
              </a:rPr>
              <a:t>for</a:t>
            </a:r>
            <a:r>
              <a:rPr lang="tr-TR" kern="0" dirty="0">
                <a:solidFill>
                  <a:prstClr val="black"/>
                </a:solidFill>
              </a:rPr>
              <a:t> International </a:t>
            </a:r>
            <a:r>
              <a:rPr lang="tr-TR" kern="0" dirty="0" err="1">
                <a:solidFill>
                  <a:prstClr val="black"/>
                </a:solidFill>
              </a:rPr>
              <a:t>Student</a:t>
            </a:r>
            <a:r>
              <a:rPr lang="tr-TR" kern="0" dirty="0">
                <a:solidFill>
                  <a:prstClr val="black"/>
                </a:solidFill>
              </a:rPr>
              <a:t> </a:t>
            </a:r>
            <a:r>
              <a:rPr lang="tr-TR" kern="0" dirty="0" err="1">
                <a:solidFill>
                  <a:prstClr val="black"/>
                </a:solidFill>
              </a:rPr>
              <a:t>Assessment</a:t>
            </a:r>
            <a:r>
              <a:rPr lang="tr-TR" kern="0" dirty="0" smtClean="0">
                <a:solidFill>
                  <a:prstClr val="black"/>
                </a:solidFill>
              </a:rPr>
              <a:t>).</a:t>
            </a:r>
            <a:r>
              <a:rPr lang="tr-TR" dirty="0" smtClean="0"/>
              <a:t> </a:t>
            </a:r>
            <a:r>
              <a:rPr lang="tr-TR" dirty="0"/>
              <a:t>Ekonomik İşbirliği ve Kalkınma Örgütü (OECD) tarafından üçer yıllık dönemler hâlinde, 15 yaş grubundaki öğrencilerin kazanmış oldukları bilgi ve becerileri değerlendiren bir araştırmadır</a:t>
            </a:r>
            <a:r>
              <a:rPr lang="tr-TR" dirty="0" smtClean="0"/>
              <a:t>. Bu anlamda dünyanın uygulanmakta olan eğitim içerikli en büyük eğitim </a:t>
            </a:r>
            <a:r>
              <a:rPr lang="tr-TR" u="sng" dirty="0" smtClean="0"/>
              <a:t>tarama araştırmasıdır</a:t>
            </a:r>
            <a:r>
              <a:rPr lang="tr-TR" dirty="0" smtClean="0"/>
              <a:t>.</a:t>
            </a:r>
            <a:endParaRPr lang="tr-TR" dirty="0"/>
          </a:p>
          <a:p>
            <a:pPr marL="0" indent="0">
              <a:buNone/>
            </a:pPr>
            <a:r>
              <a:rPr lang="tr-TR" kern="0" dirty="0">
                <a:solidFill>
                  <a:prstClr val="black"/>
                </a:solidFill>
              </a:rPr>
              <a:t/>
            </a:r>
            <a:br>
              <a:rPr lang="tr-TR" kern="0" dirty="0">
                <a:solidFill>
                  <a:prstClr val="black"/>
                </a:solidFill>
              </a:rPr>
            </a:br>
            <a:endParaRPr lang="tr-TR" dirty="0"/>
          </a:p>
        </p:txBody>
      </p:sp>
      <p:pic>
        <p:nvPicPr>
          <p:cNvPr id="2050" name="Picture 2" descr="http://3.bp.blogspot.com/-R_zn9rJJCJo/Tkhs2WvcsQI/AAAAAAAABW8/WBmAxaLrjnI/s1600/Man-With-Question-0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38200" y="4711536"/>
            <a:ext cx="505923" cy="505923"/>
          </a:xfrm>
          <a:prstGeom prst="rect">
            <a:avLst/>
          </a:prstGeom>
          <a:noFill/>
          <a:extLst>
            <a:ext uri="{909E8E84-426E-40DD-AFC4-6F175D3DCCD1}">
              <a14:hiddenFill xmlns="" xmlns:a14="http://schemas.microsoft.com/office/drawing/2010/main">
                <a:solidFill>
                  <a:srgbClr val="FFFFFF"/>
                </a:solidFill>
              </a14:hiddenFill>
            </a:ext>
          </a:extLst>
        </p:spPr>
      </p:pic>
      <p:cxnSp>
        <p:nvCxnSpPr>
          <p:cNvPr id="5" name="Düz Ok Bağlayıcısı 4"/>
          <p:cNvCxnSpPr/>
          <p:nvPr/>
        </p:nvCxnSpPr>
        <p:spPr>
          <a:xfrm flipV="1">
            <a:off x="1160627" y="3914275"/>
            <a:ext cx="395457" cy="58242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8" name="Altbilgi Yer Tutucusu 3"/>
          <p:cNvSpPr>
            <a:spLocks noGrp="1"/>
          </p:cNvSpPr>
          <p:nvPr>
            <p:ph type="ftr" sz="quarter" idx="11"/>
          </p:nvPr>
        </p:nvSpPr>
        <p:spPr>
          <a:xfrm>
            <a:off x="2805430" y="6271551"/>
            <a:ext cx="6297612" cy="365125"/>
          </a:xfrm>
        </p:spPr>
        <p:txBody>
          <a:bodyPr/>
          <a:lstStyle/>
          <a:p>
            <a:pPr lvl="0" algn="ctr"/>
            <a:r>
              <a:rPr lang="tr-TR" sz="600" smtClean="0">
                <a:solidFill>
                  <a:srgbClr val="002060"/>
                </a:solidFill>
              </a:rPr>
              <a:t>VAN İL MİLLİ EĞİTİM MÜDÜRLÜĞÜ (vanmemödm@gmail)</a:t>
            </a:r>
            <a:endParaRPr lang="tr-TR" sz="600" dirty="0">
              <a:solidFill>
                <a:srgbClr val="002060"/>
              </a:solidFill>
            </a:endParaRPr>
          </a:p>
        </p:txBody>
      </p:sp>
    </p:spTree>
    <p:extLst>
      <p:ext uri="{BB962C8B-B14F-4D97-AF65-F5344CB8AC3E}">
        <p14:creationId xmlns="" xmlns:p14="http://schemas.microsoft.com/office/powerpoint/2010/main" val="3651453570"/>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sz="3600" b="1" dirty="0" smtClean="0">
                <a:solidFill>
                  <a:srgbClr val="002060"/>
                </a:solidFill>
              </a:rPr>
              <a:t>PISA 2015 DEĞERLENDİRMESİ</a:t>
            </a:r>
            <a:br>
              <a:rPr lang="tr-TR" sz="3600" b="1" dirty="0" smtClean="0">
                <a:solidFill>
                  <a:srgbClr val="002060"/>
                </a:solidFill>
              </a:rPr>
            </a:br>
            <a:r>
              <a:rPr lang="tr-TR" sz="3600" b="1" dirty="0" smtClean="0">
                <a:solidFill>
                  <a:srgbClr val="002060"/>
                </a:solidFill>
              </a:rPr>
              <a:t>(PISA </a:t>
            </a:r>
            <a:r>
              <a:rPr lang="tr-TR" sz="3600" b="1" dirty="0">
                <a:solidFill>
                  <a:srgbClr val="002060"/>
                </a:solidFill>
              </a:rPr>
              <a:t>2015 ULUSAL </a:t>
            </a:r>
            <a:r>
              <a:rPr lang="tr-TR" sz="3600" b="1" dirty="0" smtClean="0">
                <a:solidFill>
                  <a:srgbClr val="002060"/>
                </a:solidFill>
              </a:rPr>
              <a:t>RAPORUNDAN KESİTLER)</a:t>
            </a:r>
            <a:br>
              <a:rPr lang="tr-TR" sz="3600" b="1" dirty="0" smtClean="0">
                <a:solidFill>
                  <a:srgbClr val="002060"/>
                </a:solidFill>
              </a:rPr>
            </a:br>
            <a:endParaRPr lang="tr-TR" sz="3600" b="1" dirty="0">
              <a:solidFill>
                <a:srgbClr val="002060"/>
              </a:solidFill>
            </a:endParaRPr>
          </a:p>
        </p:txBody>
      </p:sp>
      <p:pic>
        <p:nvPicPr>
          <p:cNvPr id="6" name="Resim 5"/>
          <p:cNvPicPr>
            <a:picLocks noChangeAspect="1"/>
          </p:cNvPicPr>
          <p:nvPr/>
        </p:nvPicPr>
        <p:blipFill>
          <a:blip r:embed="rId2" cstate="print"/>
          <a:stretch>
            <a:fillRect/>
          </a:stretch>
        </p:blipFill>
        <p:spPr>
          <a:xfrm>
            <a:off x="196213" y="3870912"/>
            <a:ext cx="9823442" cy="1978099"/>
          </a:xfrm>
          <a:prstGeom prst="rect">
            <a:avLst/>
          </a:prstGeom>
        </p:spPr>
      </p:pic>
      <p:sp>
        <p:nvSpPr>
          <p:cNvPr id="7" name="Altbilgi Yer Tutucusu 3"/>
          <p:cNvSpPr>
            <a:spLocks noGrp="1"/>
          </p:cNvSpPr>
          <p:nvPr>
            <p:ph type="ftr" sz="quarter" idx="11"/>
          </p:nvPr>
        </p:nvSpPr>
        <p:spPr>
          <a:xfrm>
            <a:off x="2805430" y="6271551"/>
            <a:ext cx="6297612" cy="365125"/>
          </a:xfrm>
        </p:spPr>
        <p:txBody>
          <a:bodyPr/>
          <a:lstStyle/>
          <a:p>
            <a:pPr lvl="0" algn="ctr"/>
            <a:r>
              <a:rPr lang="tr-TR" sz="600" smtClean="0">
                <a:solidFill>
                  <a:srgbClr val="002060"/>
                </a:solidFill>
              </a:rPr>
              <a:t>VAN İL MİLLİ EĞİTİM MÜDÜRLÜĞÜ (vanmemödm@gmail)</a:t>
            </a:r>
            <a:endParaRPr lang="tr-TR" dirty="0"/>
          </a:p>
        </p:txBody>
      </p:sp>
      <p:pic>
        <p:nvPicPr>
          <p:cNvPr id="4" name="Resim 3"/>
          <p:cNvPicPr>
            <a:picLocks noChangeAspect="1"/>
          </p:cNvPicPr>
          <p:nvPr/>
        </p:nvPicPr>
        <p:blipFill>
          <a:blip r:embed="rId3" cstate="print"/>
          <a:stretch>
            <a:fillRect/>
          </a:stretch>
        </p:blipFill>
        <p:spPr>
          <a:xfrm>
            <a:off x="2945331" y="1847091"/>
            <a:ext cx="6017810" cy="1601281"/>
          </a:xfrm>
          <a:prstGeom prst="rect">
            <a:avLst/>
          </a:prstGeom>
        </p:spPr>
      </p:pic>
    </p:spTree>
    <p:extLst>
      <p:ext uri="{BB962C8B-B14F-4D97-AF65-F5344CB8AC3E}">
        <p14:creationId xmlns="" xmlns:p14="http://schemas.microsoft.com/office/powerpoint/2010/main" val="2649137838"/>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stretch>
            <a:fillRect/>
          </a:stretch>
        </p:blipFill>
        <p:spPr>
          <a:xfrm>
            <a:off x="2134888" y="203106"/>
            <a:ext cx="7998816" cy="5864207"/>
          </a:xfrm>
          <a:prstGeom prst="rect">
            <a:avLst/>
          </a:prstGeom>
        </p:spPr>
      </p:pic>
      <p:sp>
        <p:nvSpPr>
          <p:cNvPr id="6" name="Altbilgi Yer Tutucusu 3"/>
          <p:cNvSpPr>
            <a:spLocks noGrp="1"/>
          </p:cNvSpPr>
          <p:nvPr>
            <p:ph type="ftr" sz="quarter" idx="11"/>
          </p:nvPr>
        </p:nvSpPr>
        <p:spPr>
          <a:xfrm>
            <a:off x="2805430" y="6271551"/>
            <a:ext cx="6297612" cy="365125"/>
          </a:xfrm>
        </p:spPr>
        <p:txBody>
          <a:bodyPr/>
          <a:lstStyle/>
          <a:p>
            <a:pPr lvl="0" algn="ctr"/>
            <a:r>
              <a:rPr lang="tr-TR" sz="600" smtClean="0">
                <a:solidFill>
                  <a:srgbClr val="002060"/>
                </a:solidFill>
              </a:rPr>
              <a:t>VAN İL MİLLİ EĞİTİM MÜDÜRLÜĞÜ (vanmemödm@gmail)</a:t>
            </a:r>
            <a:endParaRPr lang="tr-TR" dirty="0"/>
          </a:p>
        </p:txBody>
      </p:sp>
    </p:spTree>
    <p:extLst>
      <p:ext uri="{BB962C8B-B14F-4D97-AF65-F5344CB8AC3E}">
        <p14:creationId xmlns="" xmlns:p14="http://schemas.microsoft.com/office/powerpoint/2010/main" val="170973390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stretch>
            <a:fillRect/>
          </a:stretch>
        </p:blipFill>
        <p:spPr>
          <a:xfrm>
            <a:off x="957431" y="932049"/>
            <a:ext cx="10224311" cy="3134342"/>
          </a:xfrm>
          <a:prstGeom prst="rect">
            <a:avLst/>
          </a:prstGeom>
        </p:spPr>
      </p:pic>
      <p:sp>
        <p:nvSpPr>
          <p:cNvPr id="6" name="Altbilgi Yer Tutucusu 3"/>
          <p:cNvSpPr>
            <a:spLocks noGrp="1"/>
          </p:cNvSpPr>
          <p:nvPr>
            <p:ph type="ftr" sz="quarter" idx="11"/>
          </p:nvPr>
        </p:nvSpPr>
        <p:spPr>
          <a:xfrm>
            <a:off x="2805430" y="6271551"/>
            <a:ext cx="6297612" cy="365125"/>
          </a:xfrm>
        </p:spPr>
        <p:txBody>
          <a:bodyPr/>
          <a:lstStyle/>
          <a:p>
            <a:pPr lvl="0" algn="ctr"/>
            <a:r>
              <a:rPr lang="tr-TR" sz="600" smtClean="0">
                <a:solidFill>
                  <a:srgbClr val="002060"/>
                </a:solidFill>
              </a:rPr>
              <a:t>VAN İL MİLLİ EĞİTİM MÜDÜRLÜĞÜ (vanmemödm@gmail)</a:t>
            </a:r>
            <a:endParaRPr lang="tr-TR" dirty="0"/>
          </a:p>
        </p:txBody>
      </p:sp>
    </p:spTree>
    <p:extLst>
      <p:ext uri="{BB962C8B-B14F-4D97-AF65-F5344CB8AC3E}">
        <p14:creationId xmlns="" xmlns:p14="http://schemas.microsoft.com/office/powerpoint/2010/main" val="100928415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stretch>
            <a:fillRect/>
          </a:stretch>
        </p:blipFill>
        <p:spPr>
          <a:xfrm>
            <a:off x="1835636" y="334383"/>
            <a:ext cx="8846708" cy="5827380"/>
          </a:xfrm>
          <a:prstGeom prst="rect">
            <a:avLst/>
          </a:prstGeom>
        </p:spPr>
      </p:pic>
      <p:sp>
        <p:nvSpPr>
          <p:cNvPr id="6" name="Altbilgi Yer Tutucusu 3"/>
          <p:cNvSpPr>
            <a:spLocks noGrp="1"/>
          </p:cNvSpPr>
          <p:nvPr>
            <p:ph type="ftr" sz="quarter" idx="11"/>
          </p:nvPr>
        </p:nvSpPr>
        <p:spPr>
          <a:xfrm>
            <a:off x="2805430" y="6271551"/>
            <a:ext cx="6297612" cy="365125"/>
          </a:xfrm>
        </p:spPr>
        <p:txBody>
          <a:bodyPr/>
          <a:lstStyle/>
          <a:p>
            <a:pPr lvl="0" algn="ctr"/>
            <a:r>
              <a:rPr lang="tr-TR" sz="600" smtClean="0">
                <a:solidFill>
                  <a:srgbClr val="002060"/>
                </a:solidFill>
              </a:rPr>
              <a:t>VAN İL MİLLİ EĞİTİM MÜDÜRLÜĞÜ (vanmemödm@gmail)</a:t>
            </a:r>
            <a:endParaRPr lang="tr-TR" dirty="0"/>
          </a:p>
        </p:txBody>
      </p:sp>
    </p:spTree>
    <p:extLst>
      <p:ext uri="{BB962C8B-B14F-4D97-AF65-F5344CB8AC3E}">
        <p14:creationId xmlns="" xmlns:p14="http://schemas.microsoft.com/office/powerpoint/2010/main" val="316128195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stretch>
            <a:fillRect/>
          </a:stretch>
        </p:blipFill>
        <p:spPr>
          <a:xfrm>
            <a:off x="860611" y="484094"/>
            <a:ext cx="10452880" cy="5420621"/>
          </a:xfrm>
          <a:prstGeom prst="rect">
            <a:avLst/>
          </a:prstGeom>
        </p:spPr>
      </p:pic>
      <p:sp>
        <p:nvSpPr>
          <p:cNvPr id="6" name="Altbilgi Yer Tutucusu 3"/>
          <p:cNvSpPr>
            <a:spLocks noGrp="1"/>
          </p:cNvSpPr>
          <p:nvPr>
            <p:ph type="ftr" sz="quarter" idx="11"/>
          </p:nvPr>
        </p:nvSpPr>
        <p:spPr>
          <a:xfrm>
            <a:off x="2805430" y="6271551"/>
            <a:ext cx="6297612" cy="365125"/>
          </a:xfrm>
        </p:spPr>
        <p:txBody>
          <a:bodyPr/>
          <a:lstStyle/>
          <a:p>
            <a:pPr lvl="0" algn="ctr"/>
            <a:r>
              <a:rPr lang="tr-TR" sz="600" smtClean="0">
                <a:solidFill>
                  <a:srgbClr val="002060"/>
                </a:solidFill>
              </a:rPr>
              <a:t>VAN İL MİLLİ EĞİTİM MÜDÜRLÜĞÜ (vanmemödm@gmail)</a:t>
            </a:r>
            <a:endParaRPr lang="tr-TR" dirty="0"/>
          </a:p>
        </p:txBody>
      </p:sp>
    </p:spTree>
    <p:extLst>
      <p:ext uri="{BB962C8B-B14F-4D97-AF65-F5344CB8AC3E}">
        <p14:creationId xmlns="" xmlns:p14="http://schemas.microsoft.com/office/powerpoint/2010/main" val="391152373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stretch>
            <a:fillRect/>
          </a:stretch>
        </p:blipFill>
        <p:spPr>
          <a:xfrm>
            <a:off x="1925620" y="523931"/>
            <a:ext cx="7479646" cy="5650958"/>
          </a:xfrm>
          <a:prstGeom prst="rect">
            <a:avLst/>
          </a:prstGeom>
        </p:spPr>
      </p:pic>
      <p:pic>
        <p:nvPicPr>
          <p:cNvPr id="5" name="Resim 4"/>
          <p:cNvPicPr>
            <a:picLocks noChangeAspect="1"/>
          </p:cNvPicPr>
          <p:nvPr/>
        </p:nvPicPr>
        <p:blipFill>
          <a:blip r:embed="rId3" cstate="print"/>
          <a:stretch>
            <a:fillRect/>
          </a:stretch>
        </p:blipFill>
        <p:spPr>
          <a:xfrm>
            <a:off x="3223988" y="266756"/>
            <a:ext cx="4410075" cy="257175"/>
          </a:xfrm>
          <a:prstGeom prst="rect">
            <a:avLst/>
          </a:prstGeom>
        </p:spPr>
      </p:pic>
      <p:sp>
        <p:nvSpPr>
          <p:cNvPr id="6" name="Altbilgi Yer Tutucusu 3"/>
          <p:cNvSpPr>
            <a:spLocks noGrp="1"/>
          </p:cNvSpPr>
          <p:nvPr>
            <p:ph type="ftr" sz="quarter" idx="11"/>
          </p:nvPr>
        </p:nvSpPr>
        <p:spPr>
          <a:xfrm>
            <a:off x="2805430" y="6271551"/>
            <a:ext cx="6297612" cy="365125"/>
          </a:xfrm>
        </p:spPr>
        <p:txBody>
          <a:bodyPr/>
          <a:lstStyle/>
          <a:p>
            <a:pPr lvl="0" algn="ctr"/>
            <a:r>
              <a:rPr lang="tr-TR" sz="600" smtClean="0">
                <a:solidFill>
                  <a:srgbClr val="002060"/>
                </a:solidFill>
              </a:rPr>
              <a:t>VAN İL MİLLİ EĞİTİM MÜDÜRLÜĞÜ (vanmemödm@gmail)</a:t>
            </a:r>
            <a:endParaRPr lang="tr-TR" dirty="0"/>
          </a:p>
        </p:txBody>
      </p:sp>
    </p:spTree>
    <p:extLst>
      <p:ext uri="{BB962C8B-B14F-4D97-AF65-F5344CB8AC3E}">
        <p14:creationId xmlns="" xmlns:p14="http://schemas.microsoft.com/office/powerpoint/2010/main" val="189154684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stretch>
            <a:fillRect/>
          </a:stretch>
        </p:blipFill>
        <p:spPr>
          <a:xfrm>
            <a:off x="995362" y="514350"/>
            <a:ext cx="10201275" cy="5829300"/>
          </a:xfrm>
          <a:prstGeom prst="rect">
            <a:avLst/>
          </a:prstGeom>
        </p:spPr>
      </p:pic>
      <p:sp>
        <p:nvSpPr>
          <p:cNvPr id="5" name="Altbilgi Yer Tutucusu 3"/>
          <p:cNvSpPr>
            <a:spLocks noGrp="1"/>
          </p:cNvSpPr>
          <p:nvPr>
            <p:ph type="ftr" sz="quarter" idx="11"/>
          </p:nvPr>
        </p:nvSpPr>
        <p:spPr>
          <a:xfrm>
            <a:off x="2805430" y="6271551"/>
            <a:ext cx="6297612" cy="365125"/>
          </a:xfrm>
        </p:spPr>
        <p:txBody>
          <a:bodyPr/>
          <a:lstStyle/>
          <a:p>
            <a:pPr lvl="0" algn="ctr"/>
            <a:r>
              <a:rPr lang="tr-TR" sz="600" smtClean="0">
                <a:solidFill>
                  <a:srgbClr val="002060"/>
                </a:solidFill>
              </a:rPr>
              <a:t>VAN İL MİLLİ EĞİTİM MÜDÜRLÜĞÜ (vanmemödm@gmail)</a:t>
            </a:r>
            <a:endParaRPr lang="tr-TR" dirty="0"/>
          </a:p>
        </p:txBody>
      </p:sp>
    </p:spTree>
    <p:extLst>
      <p:ext uri="{BB962C8B-B14F-4D97-AF65-F5344CB8AC3E}">
        <p14:creationId xmlns="" xmlns:p14="http://schemas.microsoft.com/office/powerpoint/2010/main" val="76078696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stretch>
            <a:fillRect/>
          </a:stretch>
        </p:blipFill>
        <p:spPr>
          <a:xfrm>
            <a:off x="811585" y="334943"/>
            <a:ext cx="10353675" cy="4990092"/>
          </a:xfrm>
          <a:prstGeom prst="rect">
            <a:avLst/>
          </a:prstGeom>
        </p:spPr>
      </p:pic>
      <p:sp>
        <p:nvSpPr>
          <p:cNvPr id="5" name="Altbilgi Yer Tutucusu 3"/>
          <p:cNvSpPr>
            <a:spLocks noGrp="1"/>
          </p:cNvSpPr>
          <p:nvPr>
            <p:ph type="ftr" sz="quarter" idx="11"/>
          </p:nvPr>
        </p:nvSpPr>
        <p:spPr>
          <a:xfrm>
            <a:off x="2805430" y="6271551"/>
            <a:ext cx="6297612" cy="365125"/>
          </a:xfrm>
        </p:spPr>
        <p:txBody>
          <a:bodyPr/>
          <a:lstStyle/>
          <a:p>
            <a:pPr lvl="0" algn="ctr"/>
            <a:r>
              <a:rPr lang="tr-TR" sz="600" smtClean="0">
                <a:solidFill>
                  <a:srgbClr val="002060"/>
                </a:solidFill>
              </a:rPr>
              <a:t>VAN İL MİLLİ EĞİTİM MÜDÜRLÜĞÜ (vanmemödm@gmail)</a:t>
            </a:r>
            <a:endParaRPr lang="tr-TR" dirty="0"/>
          </a:p>
        </p:txBody>
      </p:sp>
    </p:spTree>
    <p:extLst>
      <p:ext uri="{BB962C8B-B14F-4D97-AF65-F5344CB8AC3E}">
        <p14:creationId xmlns="" xmlns:p14="http://schemas.microsoft.com/office/powerpoint/2010/main" val="25173628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stretch>
            <a:fillRect/>
          </a:stretch>
        </p:blipFill>
        <p:spPr>
          <a:xfrm>
            <a:off x="871537" y="885825"/>
            <a:ext cx="10448925" cy="5086350"/>
          </a:xfrm>
          <a:prstGeom prst="rect">
            <a:avLst/>
          </a:prstGeom>
        </p:spPr>
      </p:pic>
      <p:sp>
        <p:nvSpPr>
          <p:cNvPr id="5" name="Altbilgi Yer Tutucusu 3"/>
          <p:cNvSpPr>
            <a:spLocks noGrp="1"/>
          </p:cNvSpPr>
          <p:nvPr>
            <p:ph type="ftr" sz="quarter" idx="11"/>
          </p:nvPr>
        </p:nvSpPr>
        <p:spPr>
          <a:xfrm>
            <a:off x="2805430" y="6271551"/>
            <a:ext cx="6297612" cy="365125"/>
          </a:xfrm>
        </p:spPr>
        <p:txBody>
          <a:bodyPr/>
          <a:lstStyle/>
          <a:p>
            <a:pPr lvl="0" algn="ctr"/>
            <a:r>
              <a:rPr lang="tr-TR" sz="600" smtClean="0">
                <a:solidFill>
                  <a:srgbClr val="002060"/>
                </a:solidFill>
              </a:rPr>
              <a:t>VAN İL MİLLİ EĞİTİM MÜDÜRLÜĞÜ (vanmemödm@gmail)</a:t>
            </a:r>
            <a:endParaRPr lang="tr-TR" dirty="0"/>
          </a:p>
        </p:txBody>
      </p:sp>
    </p:spTree>
    <p:extLst>
      <p:ext uri="{BB962C8B-B14F-4D97-AF65-F5344CB8AC3E}">
        <p14:creationId xmlns="" xmlns:p14="http://schemas.microsoft.com/office/powerpoint/2010/main" val="402543311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stretch>
            <a:fillRect/>
          </a:stretch>
        </p:blipFill>
        <p:spPr>
          <a:xfrm>
            <a:off x="814387" y="1271587"/>
            <a:ext cx="10563225" cy="4314825"/>
          </a:xfrm>
          <a:prstGeom prst="rect">
            <a:avLst/>
          </a:prstGeom>
        </p:spPr>
      </p:pic>
      <p:sp>
        <p:nvSpPr>
          <p:cNvPr id="5" name="Altbilgi Yer Tutucusu 3"/>
          <p:cNvSpPr>
            <a:spLocks noGrp="1"/>
          </p:cNvSpPr>
          <p:nvPr>
            <p:ph type="ftr" sz="quarter" idx="11"/>
          </p:nvPr>
        </p:nvSpPr>
        <p:spPr>
          <a:xfrm>
            <a:off x="2805430" y="6271551"/>
            <a:ext cx="6297612" cy="365125"/>
          </a:xfrm>
        </p:spPr>
        <p:txBody>
          <a:bodyPr/>
          <a:lstStyle/>
          <a:p>
            <a:pPr lvl="0" algn="ctr"/>
            <a:r>
              <a:rPr lang="tr-TR" sz="600" smtClean="0">
                <a:solidFill>
                  <a:srgbClr val="002060"/>
                </a:solidFill>
              </a:rPr>
              <a:t>VAN İL MİLLİ EĞİTİM MÜDÜRLÜĞÜ (vanmemödm@gmail)</a:t>
            </a:r>
            <a:endParaRPr lang="tr-TR" dirty="0"/>
          </a:p>
        </p:txBody>
      </p:sp>
    </p:spTree>
    <p:extLst>
      <p:ext uri="{BB962C8B-B14F-4D97-AF65-F5344CB8AC3E}">
        <p14:creationId xmlns="" xmlns:p14="http://schemas.microsoft.com/office/powerpoint/2010/main" val="269526424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solidFill>
                  <a:schemeClr val="accent5">
                    <a:lumMod val="75000"/>
                  </a:schemeClr>
                </a:solidFill>
              </a:rPr>
              <a:t>PISA’nın</a:t>
            </a:r>
            <a:r>
              <a:rPr lang="tr-TR" dirty="0" smtClean="0">
                <a:solidFill>
                  <a:schemeClr val="accent5">
                    <a:lumMod val="75000"/>
                  </a:schemeClr>
                </a:solidFill>
              </a:rPr>
              <a:t> amacı nedir?</a:t>
            </a:r>
            <a:endParaRPr lang="tr-TR" dirty="0">
              <a:solidFill>
                <a:schemeClr val="accent5">
                  <a:lumMod val="75000"/>
                </a:schemeClr>
              </a:solidFill>
            </a:endParaRPr>
          </a:p>
        </p:txBody>
      </p:sp>
      <p:sp>
        <p:nvSpPr>
          <p:cNvPr id="3" name="İçerik Yer Tutucusu 2"/>
          <p:cNvSpPr>
            <a:spLocks noGrp="1"/>
          </p:cNvSpPr>
          <p:nvPr>
            <p:ph idx="1"/>
          </p:nvPr>
        </p:nvSpPr>
        <p:spPr/>
        <p:txBody>
          <a:bodyPr/>
          <a:lstStyle/>
          <a:p>
            <a:pPr marL="0" indent="0" algn="just">
              <a:buNone/>
            </a:pPr>
            <a:r>
              <a:rPr lang="tr-TR" dirty="0"/>
              <a:t/>
            </a:r>
            <a:br>
              <a:rPr lang="tr-TR" dirty="0"/>
            </a:br>
            <a:r>
              <a:rPr lang="tr-TR" dirty="0" smtClean="0"/>
              <a:t>	</a:t>
            </a:r>
            <a:r>
              <a:rPr lang="tr-TR" dirty="0" err="1" smtClean="0"/>
              <a:t>PISA’nın</a:t>
            </a:r>
            <a:r>
              <a:rPr lang="tr-TR" dirty="0" smtClean="0"/>
              <a:t> </a:t>
            </a:r>
            <a:r>
              <a:rPr lang="tr-TR" dirty="0"/>
              <a:t>temel amacı, öğrencilerin okulda öğrendikleri bilgi ve becerileri günlük yaşamda kullanma becerisini ölçmektir. Ayrıca gençlerimizi daha iyi tanımak; onların öğrenme isteklerini, derslerdeki performanslarını ve öğrenme ortamları ile ilgili tercihlerini daha açık bir biçimde </a:t>
            </a:r>
            <a:r>
              <a:rPr lang="tr-TR" dirty="0" smtClean="0"/>
              <a:t>ortaya koymaktır</a:t>
            </a:r>
            <a:r>
              <a:rPr lang="tr-TR" dirty="0"/>
              <a:t>.</a:t>
            </a:r>
          </a:p>
          <a:p>
            <a:pPr algn="just"/>
            <a:endParaRPr lang="tr-TR" dirty="0"/>
          </a:p>
        </p:txBody>
      </p:sp>
      <p:sp>
        <p:nvSpPr>
          <p:cNvPr id="5" name="Altbilgi Yer Tutucusu 3"/>
          <p:cNvSpPr>
            <a:spLocks noGrp="1"/>
          </p:cNvSpPr>
          <p:nvPr>
            <p:ph type="ftr" sz="quarter" idx="11"/>
          </p:nvPr>
        </p:nvSpPr>
        <p:spPr>
          <a:xfrm>
            <a:off x="2805430" y="6271551"/>
            <a:ext cx="6297612" cy="365125"/>
          </a:xfrm>
        </p:spPr>
        <p:txBody>
          <a:bodyPr/>
          <a:lstStyle/>
          <a:p>
            <a:pPr lvl="0" algn="ctr"/>
            <a:r>
              <a:rPr lang="tr-TR" sz="600" smtClean="0">
                <a:solidFill>
                  <a:srgbClr val="002060"/>
                </a:solidFill>
              </a:rPr>
              <a:t>VAN İL MİLLİ EĞİTİM MÜDÜRLÜĞÜ (vanmemödm@gmail)</a:t>
            </a:r>
            <a:endParaRPr lang="tr-TR" sz="600" dirty="0">
              <a:solidFill>
                <a:srgbClr val="002060"/>
              </a:solidFill>
            </a:endParaRPr>
          </a:p>
        </p:txBody>
      </p:sp>
    </p:spTree>
    <p:extLst>
      <p:ext uri="{BB962C8B-B14F-4D97-AF65-F5344CB8AC3E}">
        <p14:creationId xmlns="" xmlns:p14="http://schemas.microsoft.com/office/powerpoint/2010/main" val="3067938709"/>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stretch>
            <a:fillRect/>
          </a:stretch>
        </p:blipFill>
        <p:spPr>
          <a:xfrm>
            <a:off x="827610" y="718017"/>
            <a:ext cx="10601325" cy="4238625"/>
          </a:xfrm>
          <a:prstGeom prst="rect">
            <a:avLst/>
          </a:prstGeom>
        </p:spPr>
      </p:pic>
      <p:sp>
        <p:nvSpPr>
          <p:cNvPr id="5" name="Altbilgi Yer Tutucusu 3"/>
          <p:cNvSpPr>
            <a:spLocks noGrp="1"/>
          </p:cNvSpPr>
          <p:nvPr>
            <p:ph type="ftr" sz="quarter" idx="11"/>
          </p:nvPr>
        </p:nvSpPr>
        <p:spPr>
          <a:xfrm>
            <a:off x="2805430" y="6271551"/>
            <a:ext cx="6297612" cy="365125"/>
          </a:xfrm>
        </p:spPr>
        <p:txBody>
          <a:bodyPr/>
          <a:lstStyle/>
          <a:p>
            <a:pPr lvl="0" algn="ctr"/>
            <a:r>
              <a:rPr lang="tr-TR" sz="600" smtClean="0">
                <a:solidFill>
                  <a:srgbClr val="002060"/>
                </a:solidFill>
              </a:rPr>
              <a:t>VAN İL MİLLİ EĞİTİM MÜDÜRLÜĞÜ (vanmemödm@gmail)</a:t>
            </a:r>
            <a:endParaRPr lang="tr-TR" dirty="0"/>
          </a:p>
        </p:txBody>
      </p:sp>
    </p:spTree>
    <p:extLst>
      <p:ext uri="{BB962C8B-B14F-4D97-AF65-F5344CB8AC3E}">
        <p14:creationId xmlns="" xmlns:p14="http://schemas.microsoft.com/office/powerpoint/2010/main" val="308627795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stretch>
            <a:fillRect/>
          </a:stretch>
        </p:blipFill>
        <p:spPr>
          <a:xfrm>
            <a:off x="2999534" y="460058"/>
            <a:ext cx="5762625" cy="5572125"/>
          </a:xfrm>
          <a:prstGeom prst="rect">
            <a:avLst/>
          </a:prstGeom>
        </p:spPr>
      </p:pic>
      <p:sp>
        <p:nvSpPr>
          <p:cNvPr id="5" name="Altbilgi Yer Tutucusu 3"/>
          <p:cNvSpPr>
            <a:spLocks noGrp="1"/>
          </p:cNvSpPr>
          <p:nvPr>
            <p:ph type="ftr" sz="quarter" idx="11"/>
          </p:nvPr>
        </p:nvSpPr>
        <p:spPr>
          <a:xfrm>
            <a:off x="2805430" y="6271551"/>
            <a:ext cx="6297612" cy="365125"/>
          </a:xfrm>
        </p:spPr>
        <p:txBody>
          <a:bodyPr/>
          <a:lstStyle/>
          <a:p>
            <a:pPr lvl="0" algn="ctr"/>
            <a:r>
              <a:rPr lang="tr-TR" sz="600" smtClean="0">
                <a:solidFill>
                  <a:srgbClr val="002060"/>
                </a:solidFill>
              </a:rPr>
              <a:t>VAN İL MİLLİ EĞİTİM MÜDÜRLÜĞÜ (vanmemödm@gmail)</a:t>
            </a:r>
            <a:endParaRPr lang="tr-TR" dirty="0"/>
          </a:p>
        </p:txBody>
      </p:sp>
    </p:spTree>
    <p:extLst>
      <p:ext uri="{BB962C8B-B14F-4D97-AF65-F5344CB8AC3E}">
        <p14:creationId xmlns="" xmlns:p14="http://schemas.microsoft.com/office/powerpoint/2010/main" val="178282661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stretch>
            <a:fillRect/>
          </a:stretch>
        </p:blipFill>
        <p:spPr>
          <a:xfrm>
            <a:off x="788837" y="173971"/>
            <a:ext cx="10334625" cy="5972175"/>
          </a:xfrm>
          <a:prstGeom prst="rect">
            <a:avLst/>
          </a:prstGeom>
        </p:spPr>
      </p:pic>
      <p:sp>
        <p:nvSpPr>
          <p:cNvPr id="5" name="Altbilgi Yer Tutucusu 3"/>
          <p:cNvSpPr>
            <a:spLocks noGrp="1"/>
          </p:cNvSpPr>
          <p:nvPr>
            <p:ph type="ftr" sz="quarter" idx="11"/>
          </p:nvPr>
        </p:nvSpPr>
        <p:spPr>
          <a:xfrm>
            <a:off x="2805430" y="6271551"/>
            <a:ext cx="6297612" cy="365125"/>
          </a:xfrm>
        </p:spPr>
        <p:txBody>
          <a:bodyPr/>
          <a:lstStyle/>
          <a:p>
            <a:pPr lvl="0" algn="ctr"/>
            <a:r>
              <a:rPr lang="tr-TR" sz="600" smtClean="0">
                <a:solidFill>
                  <a:srgbClr val="002060"/>
                </a:solidFill>
              </a:rPr>
              <a:t>VAN İL MİLLİ EĞİTİM MÜDÜRLÜĞÜ (vanmemödm@gmail)</a:t>
            </a:r>
            <a:endParaRPr lang="tr-TR" dirty="0"/>
          </a:p>
        </p:txBody>
      </p:sp>
    </p:spTree>
    <p:extLst>
      <p:ext uri="{BB962C8B-B14F-4D97-AF65-F5344CB8AC3E}">
        <p14:creationId xmlns="" xmlns:p14="http://schemas.microsoft.com/office/powerpoint/2010/main" val="19864932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stretch>
            <a:fillRect/>
          </a:stretch>
        </p:blipFill>
        <p:spPr>
          <a:xfrm>
            <a:off x="8167135" y="884650"/>
            <a:ext cx="3413760" cy="388322"/>
          </a:xfrm>
          <a:prstGeom prst="rect">
            <a:avLst/>
          </a:prstGeom>
        </p:spPr>
      </p:pic>
      <p:pic>
        <p:nvPicPr>
          <p:cNvPr id="6" name="Resim 5"/>
          <p:cNvPicPr>
            <a:picLocks noChangeAspect="1"/>
          </p:cNvPicPr>
          <p:nvPr/>
        </p:nvPicPr>
        <p:blipFill>
          <a:blip r:embed="rId3" cstate="print"/>
          <a:stretch>
            <a:fillRect/>
          </a:stretch>
        </p:blipFill>
        <p:spPr>
          <a:xfrm>
            <a:off x="406941" y="884650"/>
            <a:ext cx="7417862" cy="3052649"/>
          </a:xfrm>
          <a:prstGeom prst="rect">
            <a:avLst/>
          </a:prstGeom>
        </p:spPr>
      </p:pic>
      <p:pic>
        <p:nvPicPr>
          <p:cNvPr id="2" name="Resim 1"/>
          <p:cNvPicPr>
            <a:picLocks noChangeAspect="1"/>
          </p:cNvPicPr>
          <p:nvPr/>
        </p:nvPicPr>
        <p:blipFill>
          <a:blip r:embed="rId4" cstate="print"/>
          <a:stretch>
            <a:fillRect/>
          </a:stretch>
        </p:blipFill>
        <p:spPr>
          <a:xfrm>
            <a:off x="8153400" y="1317775"/>
            <a:ext cx="3276600" cy="2552700"/>
          </a:xfrm>
          <a:prstGeom prst="rect">
            <a:avLst/>
          </a:prstGeom>
        </p:spPr>
      </p:pic>
      <p:sp>
        <p:nvSpPr>
          <p:cNvPr id="7" name="Altbilgi Yer Tutucusu 3"/>
          <p:cNvSpPr>
            <a:spLocks noGrp="1"/>
          </p:cNvSpPr>
          <p:nvPr>
            <p:ph type="ftr" sz="quarter" idx="11"/>
          </p:nvPr>
        </p:nvSpPr>
        <p:spPr>
          <a:xfrm>
            <a:off x="2805430" y="6271551"/>
            <a:ext cx="6297612" cy="365125"/>
          </a:xfrm>
        </p:spPr>
        <p:txBody>
          <a:bodyPr/>
          <a:lstStyle/>
          <a:p>
            <a:pPr lvl="0" algn="ctr"/>
            <a:r>
              <a:rPr lang="tr-TR" sz="600" smtClean="0">
                <a:solidFill>
                  <a:srgbClr val="002060"/>
                </a:solidFill>
              </a:rPr>
              <a:t>VAN İL MİLLİ EĞİTİM MÜDÜRLÜĞÜ (vanmemödm@gmail)</a:t>
            </a:r>
            <a:endParaRPr lang="tr-TR" dirty="0"/>
          </a:p>
        </p:txBody>
      </p:sp>
    </p:spTree>
    <p:extLst>
      <p:ext uri="{BB962C8B-B14F-4D97-AF65-F5344CB8AC3E}">
        <p14:creationId xmlns="" xmlns:p14="http://schemas.microsoft.com/office/powerpoint/2010/main" val="76430938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stretch>
            <a:fillRect/>
          </a:stretch>
        </p:blipFill>
        <p:spPr>
          <a:xfrm>
            <a:off x="1344705" y="252413"/>
            <a:ext cx="8832030" cy="5988535"/>
          </a:xfrm>
          <a:prstGeom prst="rect">
            <a:avLst/>
          </a:prstGeom>
        </p:spPr>
      </p:pic>
      <p:sp>
        <p:nvSpPr>
          <p:cNvPr id="5" name="Altbilgi Yer Tutucusu 3"/>
          <p:cNvSpPr>
            <a:spLocks noGrp="1"/>
          </p:cNvSpPr>
          <p:nvPr>
            <p:ph type="ftr" sz="quarter" idx="11"/>
          </p:nvPr>
        </p:nvSpPr>
        <p:spPr>
          <a:xfrm>
            <a:off x="2805430" y="6271551"/>
            <a:ext cx="6297612" cy="365125"/>
          </a:xfrm>
        </p:spPr>
        <p:txBody>
          <a:bodyPr/>
          <a:lstStyle/>
          <a:p>
            <a:pPr lvl="0" algn="ctr"/>
            <a:r>
              <a:rPr lang="tr-TR" sz="600" smtClean="0">
                <a:solidFill>
                  <a:srgbClr val="002060"/>
                </a:solidFill>
              </a:rPr>
              <a:t>VAN İL MİLLİ EĞİTİM MÜDÜRLÜĞÜ (vanmemödm@gmail)</a:t>
            </a:r>
            <a:endParaRPr lang="tr-TR" dirty="0"/>
          </a:p>
        </p:txBody>
      </p:sp>
    </p:spTree>
    <p:extLst>
      <p:ext uri="{BB962C8B-B14F-4D97-AF65-F5344CB8AC3E}">
        <p14:creationId xmlns="" xmlns:p14="http://schemas.microsoft.com/office/powerpoint/2010/main" val="381551522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stretch>
            <a:fillRect/>
          </a:stretch>
        </p:blipFill>
        <p:spPr>
          <a:xfrm>
            <a:off x="1280664" y="1430768"/>
            <a:ext cx="9014404" cy="1121326"/>
          </a:xfrm>
          <a:prstGeom prst="rect">
            <a:avLst/>
          </a:prstGeom>
        </p:spPr>
      </p:pic>
      <p:pic>
        <p:nvPicPr>
          <p:cNvPr id="7" name="Resim 6"/>
          <p:cNvPicPr>
            <a:picLocks noChangeAspect="1"/>
          </p:cNvPicPr>
          <p:nvPr/>
        </p:nvPicPr>
        <p:blipFill>
          <a:blip r:embed="rId3" cstate="print"/>
          <a:stretch>
            <a:fillRect/>
          </a:stretch>
        </p:blipFill>
        <p:spPr>
          <a:xfrm>
            <a:off x="3022899" y="2734655"/>
            <a:ext cx="6386960" cy="3439132"/>
          </a:xfrm>
          <a:prstGeom prst="rect">
            <a:avLst/>
          </a:prstGeom>
        </p:spPr>
      </p:pic>
      <p:pic>
        <p:nvPicPr>
          <p:cNvPr id="2" name="Resim 1"/>
          <p:cNvPicPr>
            <a:picLocks noChangeAspect="1"/>
          </p:cNvPicPr>
          <p:nvPr/>
        </p:nvPicPr>
        <p:blipFill>
          <a:blip r:embed="rId4" cstate="print"/>
          <a:stretch>
            <a:fillRect/>
          </a:stretch>
        </p:blipFill>
        <p:spPr>
          <a:xfrm>
            <a:off x="1280664" y="219075"/>
            <a:ext cx="9001125" cy="933450"/>
          </a:xfrm>
          <a:prstGeom prst="rect">
            <a:avLst/>
          </a:prstGeom>
        </p:spPr>
      </p:pic>
      <p:sp>
        <p:nvSpPr>
          <p:cNvPr id="8" name="Altbilgi Yer Tutucusu 3"/>
          <p:cNvSpPr>
            <a:spLocks noGrp="1"/>
          </p:cNvSpPr>
          <p:nvPr>
            <p:ph type="ftr" sz="quarter" idx="11"/>
          </p:nvPr>
        </p:nvSpPr>
        <p:spPr>
          <a:xfrm>
            <a:off x="2805430" y="6271551"/>
            <a:ext cx="6297612" cy="365125"/>
          </a:xfrm>
        </p:spPr>
        <p:txBody>
          <a:bodyPr/>
          <a:lstStyle/>
          <a:p>
            <a:pPr lvl="0" algn="ctr"/>
            <a:r>
              <a:rPr lang="tr-TR" sz="600" smtClean="0">
                <a:solidFill>
                  <a:srgbClr val="002060"/>
                </a:solidFill>
              </a:rPr>
              <a:t>VAN İL MİLLİ EĞİTİM MÜDÜRLÜĞÜ (vanmemödm@gmail)</a:t>
            </a:r>
            <a:endParaRPr lang="tr-TR" dirty="0"/>
          </a:p>
        </p:txBody>
      </p:sp>
    </p:spTree>
    <p:extLst>
      <p:ext uri="{BB962C8B-B14F-4D97-AF65-F5344CB8AC3E}">
        <p14:creationId xmlns="" xmlns:p14="http://schemas.microsoft.com/office/powerpoint/2010/main" val="147707664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95773" y="1240206"/>
            <a:ext cx="7820167" cy="1416082"/>
          </a:xfrm>
        </p:spPr>
        <p:txBody>
          <a:bodyPr>
            <a:normAutofit/>
          </a:bodyPr>
          <a:lstStyle/>
          <a:p>
            <a:pPr marL="0" indent="0">
              <a:buNone/>
            </a:pPr>
            <a:r>
              <a:rPr lang="tr-TR" sz="2400" dirty="0" smtClean="0"/>
              <a:t>Türkiye, PISA Fen Okuryazarlığı alanında 70 ülke arasında 52. sırada yer almıştır.</a:t>
            </a:r>
            <a:endParaRPr lang="tr-TR" sz="2400" dirty="0"/>
          </a:p>
        </p:txBody>
      </p:sp>
      <p:pic>
        <p:nvPicPr>
          <p:cNvPr id="10" name="Resim 9"/>
          <p:cNvPicPr>
            <a:picLocks noChangeAspect="1"/>
          </p:cNvPicPr>
          <p:nvPr/>
        </p:nvPicPr>
        <p:blipFill>
          <a:blip r:embed="rId2" cstate="print"/>
          <a:stretch>
            <a:fillRect/>
          </a:stretch>
        </p:blipFill>
        <p:spPr>
          <a:xfrm>
            <a:off x="0" y="38165"/>
            <a:ext cx="4295775" cy="7896225"/>
          </a:xfrm>
          <a:prstGeom prst="rect">
            <a:avLst/>
          </a:prstGeom>
        </p:spPr>
      </p:pic>
      <p:sp>
        <p:nvSpPr>
          <p:cNvPr id="11" name="İçerik Yer Tutucusu 2"/>
          <p:cNvSpPr txBox="1">
            <a:spLocks/>
          </p:cNvSpPr>
          <p:nvPr/>
        </p:nvSpPr>
        <p:spPr>
          <a:xfrm>
            <a:off x="4295773" y="2477158"/>
            <a:ext cx="7896225" cy="10952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400" dirty="0" smtClean="0"/>
              <a:t>Türkiye, PISA Okuma Becerileri alanında 70 ülke arasında 50. sırada yer almıştır.</a:t>
            </a:r>
            <a:endParaRPr lang="tr-TR" sz="2400" dirty="0"/>
          </a:p>
        </p:txBody>
      </p:sp>
      <p:sp>
        <p:nvSpPr>
          <p:cNvPr id="12" name="İçerik Yer Tutucusu 2"/>
          <p:cNvSpPr txBox="1">
            <a:spLocks/>
          </p:cNvSpPr>
          <p:nvPr/>
        </p:nvSpPr>
        <p:spPr>
          <a:xfrm>
            <a:off x="4295773" y="3691538"/>
            <a:ext cx="7686960" cy="26599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400" dirty="0" smtClean="0"/>
              <a:t>Türkiye, PISA Matematik Okuryazarlığı alanında 70 ülke arasında 49. sırada yer almıştır.</a:t>
            </a:r>
            <a:endParaRPr lang="tr-TR" sz="2400" dirty="0"/>
          </a:p>
        </p:txBody>
      </p:sp>
      <p:sp>
        <p:nvSpPr>
          <p:cNvPr id="13" name="İçerik Yer Tutucusu 2"/>
          <p:cNvSpPr txBox="1">
            <a:spLocks/>
          </p:cNvSpPr>
          <p:nvPr/>
        </p:nvSpPr>
        <p:spPr>
          <a:xfrm>
            <a:off x="4333803" y="442600"/>
            <a:ext cx="7820167" cy="14160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tr-TR" sz="3600" b="1" dirty="0" smtClean="0">
                <a:solidFill>
                  <a:schemeClr val="accent6">
                    <a:lumMod val="75000"/>
                  </a:schemeClr>
                </a:solidFill>
              </a:rPr>
              <a:t>TÜRKİYE PISA SIRALAMASI</a:t>
            </a:r>
            <a:endParaRPr lang="tr-TR" sz="3600" b="1" dirty="0">
              <a:solidFill>
                <a:schemeClr val="accent6">
                  <a:lumMod val="75000"/>
                </a:schemeClr>
              </a:solidFill>
            </a:endParaRPr>
          </a:p>
        </p:txBody>
      </p:sp>
      <p:sp>
        <p:nvSpPr>
          <p:cNvPr id="7" name="6 Altbilgi Yer Tutucusu"/>
          <p:cNvSpPr>
            <a:spLocks noGrp="1"/>
          </p:cNvSpPr>
          <p:nvPr>
            <p:ph type="ftr" sz="quarter" idx="11"/>
          </p:nvPr>
        </p:nvSpPr>
        <p:spPr/>
        <p:txBody>
          <a:bodyPr/>
          <a:lstStyle/>
          <a:p>
            <a:r>
              <a:rPr lang="tr-TR" smtClean="0"/>
              <a:t>VAN İL MİLLİ EĞİTİM MÜDÜRLÜĞÜ (vanmemödm@gmail)</a:t>
            </a:r>
            <a:endParaRPr lang="tr-TR"/>
          </a:p>
        </p:txBody>
      </p:sp>
    </p:spTree>
    <p:extLst>
      <p:ext uri="{BB962C8B-B14F-4D97-AF65-F5344CB8AC3E}">
        <p14:creationId xmlns="" xmlns:p14="http://schemas.microsoft.com/office/powerpoint/2010/main" val="112472800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stretch>
            <a:fillRect/>
          </a:stretch>
        </p:blipFill>
        <p:spPr>
          <a:xfrm>
            <a:off x="1571289" y="625120"/>
            <a:ext cx="8766810" cy="4726969"/>
          </a:xfrm>
          <a:prstGeom prst="rect">
            <a:avLst/>
          </a:prstGeom>
        </p:spPr>
      </p:pic>
      <p:pic>
        <p:nvPicPr>
          <p:cNvPr id="5" name="Picture 2" descr="http://3.bp.blogspot.com/-R_zn9rJJCJo/Tkhs2WvcsQI/AAAAAAAABW8/WBmAxaLrjnI/s1600/Man-With-Question-0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33818" y="5624545"/>
            <a:ext cx="356707" cy="356707"/>
          </a:xfrm>
          <a:prstGeom prst="rect">
            <a:avLst/>
          </a:prstGeom>
          <a:noFill/>
          <a:extLst>
            <a:ext uri="{909E8E84-426E-40DD-AFC4-6F175D3DCCD1}">
              <a14:hiddenFill xmlns="" xmlns:a14="http://schemas.microsoft.com/office/drawing/2010/main">
                <a:solidFill>
                  <a:srgbClr val="FFFFFF"/>
                </a:solidFill>
              </a14:hiddenFill>
            </a:ext>
          </a:extLst>
        </p:spPr>
      </p:pic>
      <p:cxnSp>
        <p:nvCxnSpPr>
          <p:cNvPr id="6" name="Düz Ok Bağlayıcısı 5"/>
          <p:cNvCxnSpPr/>
          <p:nvPr/>
        </p:nvCxnSpPr>
        <p:spPr>
          <a:xfrm flipV="1">
            <a:off x="2090530" y="4829175"/>
            <a:ext cx="3595895" cy="77852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7" name="Altbilgi Yer Tutucusu 3"/>
          <p:cNvSpPr>
            <a:spLocks noGrp="1"/>
          </p:cNvSpPr>
          <p:nvPr>
            <p:ph type="ftr" sz="quarter" idx="11"/>
          </p:nvPr>
        </p:nvSpPr>
        <p:spPr>
          <a:xfrm>
            <a:off x="2805430" y="6271551"/>
            <a:ext cx="6297612" cy="365125"/>
          </a:xfrm>
        </p:spPr>
        <p:txBody>
          <a:bodyPr/>
          <a:lstStyle/>
          <a:p>
            <a:pPr lvl="0" algn="ctr"/>
            <a:r>
              <a:rPr lang="tr-TR" sz="600" smtClean="0">
                <a:solidFill>
                  <a:srgbClr val="002060"/>
                </a:solidFill>
              </a:rPr>
              <a:t>VAN İL MİLLİ EĞİTİM MÜDÜRLÜĞÜ (vanmemödm@gmail)</a:t>
            </a:r>
            <a:endParaRPr lang="tr-TR" dirty="0"/>
          </a:p>
        </p:txBody>
      </p:sp>
    </p:spTree>
    <p:extLst>
      <p:ext uri="{BB962C8B-B14F-4D97-AF65-F5344CB8AC3E}">
        <p14:creationId xmlns="" xmlns:p14="http://schemas.microsoft.com/office/powerpoint/2010/main" val="2597170537"/>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tbilgi Yer Tutucusu 3"/>
          <p:cNvSpPr>
            <a:spLocks noGrp="1"/>
          </p:cNvSpPr>
          <p:nvPr>
            <p:ph type="ftr" sz="quarter" idx="11"/>
          </p:nvPr>
        </p:nvSpPr>
        <p:spPr>
          <a:xfrm>
            <a:off x="2805430" y="6271551"/>
            <a:ext cx="6297612" cy="365125"/>
          </a:xfrm>
        </p:spPr>
        <p:txBody>
          <a:bodyPr/>
          <a:lstStyle/>
          <a:p>
            <a:pPr lvl="0" algn="ctr"/>
            <a:r>
              <a:rPr lang="tr-TR" sz="600" smtClean="0">
                <a:solidFill>
                  <a:srgbClr val="002060"/>
                </a:solidFill>
              </a:rPr>
              <a:t>VAN İL MİLLİ EĞİTİM MÜDÜRLÜĞÜ (vanmemödm@gmail)</a:t>
            </a:r>
            <a:endParaRPr lang="tr-TR" dirty="0"/>
          </a:p>
        </p:txBody>
      </p:sp>
      <p:pic>
        <p:nvPicPr>
          <p:cNvPr id="5" name="Resim 4"/>
          <p:cNvPicPr>
            <a:picLocks noChangeAspect="1"/>
          </p:cNvPicPr>
          <p:nvPr/>
        </p:nvPicPr>
        <p:blipFill>
          <a:blip r:embed="rId2" cstate="print"/>
          <a:stretch>
            <a:fillRect/>
          </a:stretch>
        </p:blipFill>
        <p:spPr>
          <a:xfrm>
            <a:off x="1082198" y="1525218"/>
            <a:ext cx="9744075" cy="2276475"/>
          </a:xfrm>
          <a:prstGeom prst="rect">
            <a:avLst/>
          </a:prstGeom>
        </p:spPr>
      </p:pic>
    </p:spTree>
    <p:extLst>
      <p:ext uri="{BB962C8B-B14F-4D97-AF65-F5344CB8AC3E}">
        <p14:creationId xmlns="" xmlns:p14="http://schemas.microsoft.com/office/powerpoint/2010/main" val="2270929784"/>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stretch>
            <a:fillRect/>
          </a:stretch>
        </p:blipFill>
        <p:spPr>
          <a:xfrm>
            <a:off x="1043491" y="161644"/>
            <a:ext cx="9337637" cy="5830366"/>
          </a:xfrm>
          <a:prstGeom prst="rect">
            <a:avLst/>
          </a:prstGeom>
        </p:spPr>
      </p:pic>
      <p:sp>
        <p:nvSpPr>
          <p:cNvPr id="5" name="Altbilgi Yer Tutucusu 3"/>
          <p:cNvSpPr>
            <a:spLocks noGrp="1"/>
          </p:cNvSpPr>
          <p:nvPr>
            <p:ph type="ftr" sz="quarter" idx="11"/>
          </p:nvPr>
        </p:nvSpPr>
        <p:spPr>
          <a:xfrm>
            <a:off x="2805430" y="6271551"/>
            <a:ext cx="6297612" cy="365125"/>
          </a:xfrm>
        </p:spPr>
        <p:txBody>
          <a:bodyPr/>
          <a:lstStyle/>
          <a:p>
            <a:pPr lvl="0" algn="ctr"/>
            <a:r>
              <a:rPr lang="tr-TR" sz="600" smtClean="0">
                <a:solidFill>
                  <a:srgbClr val="002060"/>
                </a:solidFill>
              </a:rPr>
              <a:t>VAN İL MİLLİ EĞİTİM MÜDÜRLÜĞÜ (vanmemödm@gmail)</a:t>
            </a:r>
            <a:endParaRPr lang="tr-TR" dirty="0"/>
          </a:p>
        </p:txBody>
      </p:sp>
    </p:spTree>
    <p:extLst>
      <p:ext uri="{BB962C8B-B14F-4D97-AF65-F5344CB8AC3E}">
        <p14:creationId xmlns="" xmlns:p14="http://schemas.microsoft.com/office/powerpoint/2010/main" val="3389068691"/>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chemeClr val="accent5">
                    <a:lumMod val="75000"/>
                  </a:schemeClr>
                </a:solidFill>
              </a:rPr>
              <a:t>PISA neyi ölçmektedir?</a:t>
            </a:r>
            <a:endParaRPr lang="tr-TR" dirty="0">
              <a:solidFill>
                <a:schemeClr val="accent5">
                  <a:lumMod val="75000"/>
                </a:schemeClr>
              </a:solidFill>
            </a:endParaRPr>
          </a:p>
        </p:txBody>
      </p:sp>
      <p:sp>
        <p:nvSpPr>
          <p:cNvPr id="3" name="İçerik Yer Tutucusu 2"/>
          <p:cNvSpPr>
            <a:spLocks noGrp="1"/>
          </p:cNvSpPr>
          <p:nvPr>
            <p:ph idx="1"/>
          </p:nvPr>
        </p:nvSpPr>
        <p:spPr/>
        <p:txBody>
          <a:bodyPr>
            <a:normAutofit/>
          </a:bodyPr>
          <a:lstStyle/>
          <a:p>
            <a:pPr marL="0" indent="0" algn="just">
              <a:buNone/>
            </a:pPr>
            <a:r>
              <a:rPr lang="tr-TR" dirty="0"/>
              <a:t/>
            </a:r>
            <a:br>
              <a:rPr lang="tr-TR" dirty="0"/>
            </a:br>
            <a:r>
              <a:rPr lang="tr-TR" dirty="0" smtClean="0"/>
              <a:t>	</a:t>
            </a:r>
            <a:r>
              <a:rPr lang="tr-TR" dirty="0" err="1" smtClean="0"/>
              <a:t>PISA’da</a:t>
            </a:r>
            <a:r>
              <a:rPr lang="tr-TR" dirty="0" smtClean="0"/>
              <a:t> </a:t>
            </a:r>
            <a:r>
              <a:rPr lang="tr-TR" dirty="0"/>
              <a:t>zorunlu eğitimin sonunda örgün eğitime devam eden 15 yaş grubundaki öğrencilerin; Matematik okuryazarlığı, Fen Bilimleri okuryazarlığı ve Okuma Becerileri konu alanlarının dışında, öğrencilerin motivasyonları, kendileri hakkındaki görüşleri, öğrenme biçimleri, okul ortamları ve aileleri ile ilgili veriler toplanmaktadır</a:t>
            </a:r>
            <a:r>
              <a:rPr lang="tr-TR" dirty="0" smtClean="0"/>
              <a:t>.</a:t>
            </a:r>
          </a:p>
          <a:p>
            <a:pPr marL="0" indent="0" algn="just">
              <a:buNone/>
            </a:pPr>
            <a:r>
              <a:rPr lang="tr-TR" dirty="0" smtClean="0"/>
              <a:t>	PISA </a:t>
            </a:r>
            <a:r>
              <a:rPr lang="tr-TR" dirty="0"/>
              <a:t>araştırmasında kullanılan “okuryazarlık” kavramı, öğrencinin bilgi ve potansiyelini geliştirip, topluma daha etkili bir şekilde katılmasını ve katkıda bulunmasını sağlamak için yazılı kaynakları bulma, kullanma, kabul etme ve değerlendirmesi olarak tanımlanmaktadır.</a:t>
            </a:r>
          </a:p>
          <a:p>
            <a:pPr algn="just"/>
            <a:endParaRPr lang="tr-TR" dirty="0"/>
          </a:p>
        </p:txBody>
      </p:sp>
      <p:sp>
        <p:nvSpPr>
          <p:cNvPr id="5" name="Altbilgi Yer Tutucusu 3"/>
          <p:cNvSpPr>
            <a:spLocks noGrp="1"/>
          </p:cNvSpPr>
          <p:nvPr>
            <p:ph type="ftr" sz="quarter" idx="11"/>
          </p:nvPr>
        </p:nvSpPr>
        <p:spPr>
          <a:xfrm>
            <a:off x="2805430" y="6271551"/>
            <a:ext cx="6297612" cy="365125"/>
          </a:xfrm>
        </p:spPr>
        <p:txBody>
          <a:bodyPr/>
          <a:lstStyle/>
          <a:p>
            <a:pPr lvl="0" algn="ctr"/>
            <a:r>
              <a:rPr lang="tr-TR" sz="600" smtClean="0">
                <a:solidFill>
                  <a:srgbClr val="002060"/>
                </a:solidFill>
              </a:rPr>
              <a:t>VAN İL MİLLİ EĞİTİM MÜDÜRLÜĞÜ (vanmemödm@gmail)</a:t>
            </a:r>
            <a:endParaRPr lang="tr-TR" dirty="0"/>
          </a:p>
        </p:txBody>
      </p:sp>
    </p:spTree>
    <p:extLst>
      <p:ext uri="{BB962C8B-B14F-4D97-AF65-F5344CB8AC3E}">
        <p14:creationId xmlns="" xmlns:p14="http://schemas.microsoft.com/office/powerpoint/2010/main" val="1987436449"/>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stretch>
            <a:fillRect/>
          </a:stretch>
        </p:blipFill>
        <p:spPr>
          <a:xfrm>
            <a:off x="1751927" y="613578"/>
            <a:ext cx="7983743" cy="5660987"/>
          </a:xfrm>
          <a:prstGeom prst="rect">
            <a:avLst/>
          </a:prstGeom>
        </p:spPr>
      </p:pic>
      <p:sp>
        <p:nvSpPr>
          <p:cNvPr id="6" name="Altbilgi Yer Tutucusu 3"/>
          <p:cNvSpPr>
            <a:spLocks noGrp="1"/>
          </p:cNvSpPr>
          <p:nvPr>
            <p:ph type="ftr" sz="quarter" idx="11"/>
          </p:nvPr>
        </p:nvSpPr>
        <p:spPr>
          <a:xfrm>
            <a:off x="2805430" y="6271551"/>
            <a:ext cx="6297612" cy="365125"/>
          </a:xfrm>
        </p:spPr>
        <p:txBody>
          <a:bodyPr/>
          <a:lstStyle/>
          <a:p>
            <a:pPr lvl="0" algn="ctr"/>
            <a:r>
              <a:rPr lang="tr-TR" sz="600" smtClean="0">
                <a:solidFill>
                  <a:srgbClr val="002060"/>
                </a:solidFill>
              </a:rPr>
              <a:t>VAN İL MİLLİ EĞİTİM MÜDÜRLÜĞÜ (vanmemödm@gmail)</a:t>
            </a:r>
            <a:endParaRPr lang="tr-TR" dirty="0"/>
          </a:p>
        </p:txBody>
      </p:sp>
    </p:spTree>
    <p:extLst>
      <p:ext uri="{BB962C8B-B14F-4D97-AF65-F5344CB8AC3E}">
        <p14:creationId xmlns="" xmlns:p14="http://schemas.microsoft.com/office/powerpoint/2010/main" val="1552239169"/>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stretch>
            <a:fillRect/>
          </a:stretch>
        </p:blipFill>
        <p:spPr>
          <a:xfrm>
            <a:off x="1158638" y="526564"/>
            <a:ext cx="9591195" cy="1797087"/>
          </a:xfrm>
          <a:prstGeom prst="rect">
            <a:avLst/>
          </a:prstGeom>
        </p:spPr>
      </p:pic>
      <p:sp>
        <p:nvSpPr>
          <p:cNvPr id="6" name="Altbilgi Yer Tutucusu 3"/>
          <p:cNvSpPr>
            <a:spLocks noGrp="1"/>
          </p:cNvSpPr>
          <p:nvPr>
            <p:ph type="ftr" sz="quarter" idx="11"/>
          </p:nvPr>
        </p:nvSpPr>
        <p:spPr>
          <a:xfrm>
            <a:off x="2805430" y="6271551"/>
            <a:ext cx="6297612" cy="365125"/>
          </a:xfrm>
        </p:spPr>
        <p:txBody>
          <a:bodyPr/>
          <a:lstStyle/>
          <a:p>
            <a:pPr lvl="0" algn="ctr"/>
            <a:r>
              <a:rPr lang="tr-TR" sz="600" smtClean="0">
                <a:solidFill>
                  <a:srgbClr val="002060"/>
                </a:solidFill>
              </a:rPr>
              <a:t>VAN İL MİLLİ EĞİTİM MÜDÜRLÜĞÜ (vanmemödm@gmail)</a:t>
            </a:r>
            <a:endParaRPr lang="tr-TR" dirty="0"/>
          </a:p>
        </p:txBody>
      </p:sp>
    </p:spTree>
    <p:extLst>
      <p:ext uri="{BB962C8B-B14F-4D97-AF65-F5344CB8AC3E}">
        <p14:creationId xmlns="" xmlns:p14="http://schemas.microsoft.com/office/powerpoint/2010/main" val="745358148"/>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stretch>
            <a:fillRect/>
          </a:stretch>
        </p:blipFill>
        <p:spPr>
          <a:xfrm>
            <a:off x="1800271" y="340025"/>
            <a:ext cx="8307929" cy="5758292"/>
          </a:xfrm>
          <a:prstGeom prst="rect">
            <a:avLst/>
          </a:prstGeom>
        </p:spPr>
      </p:pic>
      <p:sp>
        <p:nvSpPr>
          <p:cNvPr id="4" name="Altbilgi Yer Tutucusu 3"/>
          <p:cNvSpPr>
            <a:spLocks noGrp="1"/>
          </p:cNvSpPr>
          <p:nvPr>
            <p:ph type="ftr" sz="quarter" idx="11"/>
          </p:nvPr>
        </p:nvSpPr>
        <p:spPr>
          <a:xfrm>
            <a:off x="2805430" y="6271551"/>
            <a:ext cx="6297612" cy="365125"/>
          </a:xfrm>
        </p:spPr>
        <p:txBody>
          <a:bodyPr/>
          <a:lstStyle/>
          <a:p>
            <a:pPr lvl="0" algn="ctr"/>
            <a:r>
              <a:rPr lang="tr-TR" sz="600" smtClean="0">
                <a:solidFill>
                  <a:srgbClr val="002060"/>
                </a:solidFill>
              </a:rPr>
              <a:t>VAN İL MİLLİ EĞİTİM MÜDÜRLÜĞÜ (vanmemödm@gmail)</a:t>
            </a:r>
            <a:endParaRPr lang="tr-TR" dirty="0"/>
          </a:p>
        </p:txBody>
      </p:sp>
    </p:spTree>
    <p:extLst>
      <p:ext uri="{BB962C8B-B14F-4D97-AF65-F5344CB8AC3E}">
        <p14:creationId xmlns="" xmlns:p14="http://schemas.microsoft.com/office/powerpoint/2010/main" val="2869832116"/>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3"/>
          <p:cNvSpPr>
            <a:spLocks noGrp="1"/>
          </p:cNvSpPr>
          <p:nvPr>
            <p:ph type="ftr" sz="quarter" idx="11"/>
          </p:nvPr>
        </p:nvSpPr>
        <p:spPr>
          <a:xfrm>
            <a:off x="2805430" y="6271551"/>
            <a:ext cx="6297612" cy="365125"/>
          </a:xfrm>
        </p:spPr>
        <p:txBody>
          <a:bodyPr/>
          <a:lstStyle/>
          <a:p>
            <a:pPr lvl="0" algn="ctr"/>
            <a:r>
              <a:rPr lang="tr-TR" sz="600" smtClean="0">
                <a:solidFill>
                  <a:srgbClr val="002060"/>
                </a:solidFill>
              </a:rPr>
              <a:t>VAN İL MİLLİ EĞİTİM MÜDÜRLÜĞÜ (vanmemödm@gmail)</a:t>
            </a:r>
            <a:endParaRPr lang="tr-TR" dirty="0"/>
          </a:p>
        </p:txBody>
      </p:sp>
      <p:pic>
        <p:nvPicPr>
          <p:cNvPr id="3" name="Resim 2"/>
          <p:cNvPicPr>
            <a:picLocks noChangeAspect="1"/>
          </p:cNvPicPr>
          <p:nvPr/>
        </p:nvPicPr>
        <p:blipFill>
          <a:blip r:embed="rId2" cstate="print"/>
          <a:stretch>
            <a:fillRect/>
          </a:stretch>
        </p:blipFill>
        <p:spPr>
          <a:xfrm>
            <a:off x="1439386" y="1457253"/>
            <a:ext cx="9029700" cy="2524125"/>
          </a:xfrm>
          <a:prstGeom prst="rect">
            <a:avLst/>
          </a:prstGeom>
        </p:spPr>
      </p:pic>
    </p:spTree>
    <p:extLst>
      <p:ext uri="{BB962C8B-B14F-4D97-AF65-F5344CB8AC3E}">
        <p14:creationId xmlns="" xmlns:p14="http://schemas.microsoft.com/office/powerpoint/2010/main" val="1784859274"/>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stretch>
            <a:fillRect/>
          </a:stretch>
        </p:blipFill>
        <p:spPr>
          <a:xfrm>
            <a:off x="1565626" y="244524"/>
            <a:ext cx="8782050" cy="6027027"/>
          </a:xfrm>
          <a:prstGeom prst="rect">
            <a:avLst/>
          </a:prstGeom>
        </p:spPr>
      </p:pic>
      <p:sp>
        <p:nvSpPr>
          <p:cNvPr id="5" name="Altbilgi Yer Tutucusu 3"/>
          <p:cNvSpPr>
            <a:spLocks noGrp="1"/>
          </p:cNvSpPr>
          <p:nvPr>
            <p:ph type="ftr" sz="quarter" idx="11"/>
          </p:nvPr>
        </p:nvSpPr>
        <p:spPr>
          <a:xfrm>
            <a:off x="2805430" y="6271551"/>
            <a:ext cx="6297612" cy="365125"/>
          </a:xfrm>
        </p:spPr>
        <p:txBody>
          <a:bodyPr/>
          <a:lstStyle/>
          <a:p>
            <a:pPr lvl="0" algn="ctr"/>
            <a:r>
              <a:rPr lang="tr-TR" sz="600" smtClean="0">
                <a:solidFill>
                  <a:srgbClr val="002060"/>
                </a:solidFill>
              </a:rPr>
              <a:t>VAN İL MİLLİ EĞİTİM MÜDÜRLÜĞÜ (vanmemödm@gmail)</a:t>
            </a:r>
            <a:endParaRPr lang="tr-TR" dirty="0"/>
          </a:p>
        </p:txBody>
      </p:sp>
    </p:spTree>
    <p:extLst>
      <p:ext uri="{BB962C8B-B14F-4D97-AF65-F5344CB8AC3E}">
        <p14:creationId xmlns="" xmlns:p14="http://schemas.microsoft.com/office/powerpoint/2010/main" val="3124550927"/>
      </p:ext>
    </p:extLst>
  </p:cSld>
  <p:clrMapOvr>
    <a:masterClrMapping/>
  </p:clrMapOvr>
  <p:transition spd="slow">
    <p:comb/>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stretch>
            <a:fillRect/>
          </a:stretch>
        </p:blipFill>
        <p:spPr>
          <a:xfrm>
            <a:off x="1877536" y="318674"/>
            <a:ext cx="8153400" cy="5575768"/>
          </a:xfrm>
          <a:prstGeom prst="rect">
            <a:avLst/>
          </a:prstGeom>
        </p:spPr>
      </p:pic>
      <p:sp>
        <p:nvSpPr>
          <p:cNvPr id="5" name="Altbilgi Yer Tutucusu 3"/>
          <p:cNvSpPr>
            <a:spLocks noGrp="1"/>
          </p:cNvSpPr>
          <p:nvPr>
            <p:ph type="ftr" sz="quarter" idx="11"/>
          </p:nvPr>
        </p:nvSpPr>
        <p:spPr>
          <a:xfrm>
            <a:off x="2805430" y="6271551"/>
            <a:ext cx="6297612" cy="365125"/>
          </a:xfrm>
        </p:spPr>
        <p:txBody>
          <a:bodyPr/>
          <a:lstStyle/>
          <a:p>
            <a:pPr lvl="0" algn="ctr"/>
            <a:r>
              <a:rPr lang="tr-TR" sz="600" smtClean="0">
                <a:solidFill>
                  <a:srgbClr val="002060"/>
                </a:solidFill>
              </a:rPr>
              <a:t>VAN İL MİLLİ EĞİTİM MÜDÜRLÜĞÜ (vanmemödm@gmail)</a:t>
            </a:r>
            <a:endParaRPr lang="tr-TR" dirty="0"/>
          </a:p>
        </p:txBody>
      </p:sp>
    </p:spTree>
    <p:extLst>
      <p:ext uri="{BB962C8B-B14F-4D97-AF65-F5344CB8AC3E}">
        <p14:creationId xmlns="" xmlns:p14="http://schemas.microsoft.com/office/powerpoint/2010/main" val="3866399444"/>
      </p:ext>
    </p:extLst>
  </p:cSld>
  <p:clrMapOvr>
    <a:masterClrMapping/>
  </p:clrMapOvr>
  <p:transition spd="slow">
    <p:comb/>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stretch>
            <a:fillRect/>
          </a:stretch>
        </p:blipFill>
        <p:spPr>
          <a:xfrm>
            <a:off x="1235943" y="585761"/>
            <a:ext cx="9436586" cy="1877490"/>
          </a:xfrm>
          <a:prstGeom prst="rect">
            <a:avLst/>
          </a:prstGeom>
        </p:spPr>
      </p:pic>
      <p:sp>
        <p:nvSpPr>
          <p:cNvPr id="5" name="Altbilgi Yer Tutucusu 3"/>
          <p:cNvSpPr>
            <a:spLocks noGrp="1"/>
          </p:cNvSpPr>
          <p:nvPr>
            <p:ph type="ftr" sz="quarter" idx="11"/>
          </p:nvPr>
        </p:nvSpPr>
        <p:spPr>
          <a:xfrm>
            <a:off x="2805430" y="6271551"/>
            <a:ext cx="6297612" cy="365125"/>
          </a:xfrm>
        </p:spPr>
        <p:txBody>
          <a:bodyPr/>
          <a:lstStyle/>
          <a:p>
            <a:pPr lvl="0" algn="ctr"/>
            <a:r>
              <a:rPr lang="tr-TR" sz="600" smtClean="0">
                <a:solidFill>
                  <a:srgbClr val="002060"/>
                </a:solidFill>
              </a:rPr>
              <a:t>VAN İL MİLLİ EĞİTİM MÜDÜRLÜĞÜ (vanmemödm@gmail)</a:t>
            </a:r>
            <a:endParaRPr lang="tr-TR" dirty="0"/>
          </a:p>
        </p:txBody>
      </p:sp>
    </p:spTree>
    <p:extLst>
      <p:ext uri="{BB962C8B-B14F-4D97-AF65-F5344CB8AC3E}">
        <p14:creationId xmlns="" xmlns:p14="http://schemas.microsoft.com/office/powerpoint/2010/main" val="1600423099"/>
      </p:ext>
    </p:extLst>
  </p:cSld>
  <p:clrMapOvr>
    <a:masterClrMapping/>
  </p:clrMapOvr>
  <p:transition spd="slow">
    <p:comb/>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stretch>
            <a:fillRect/>
          </a:stretch>
        </p:blipFill>
        <p:spPr>
          <a:xfrm>
            <a:off x="1724025" y="446672"/>
            <a:ext cx="8743950" cy="5506459"/>
          </a:xfrm>
          <a:prstGeom prst="rect">
            <a:avLst/>
          </a:prstGeom>
        </p:spPr>
      </p:pic>
      <p:sp>
        <p:nvSpPr>
          <p:cNvPr id="5" name="Altbilgi Yer Tutucusu 3"/>
          <p:cNvSpPr>
            <a:spLocks noGrp="1"/>
          </p:cNvSpPr>
          <p:nvPr>
            <p:ph type="ftr" sz="quarter" idx="11"/>
          </p:nvPr>
        </p:nvSpPr>
        <p:spPr>
          <a:xfrm>
            <a:off x="2805430" y="6271551"/>
            <a:ext cx="6297612" cy="365125"/>
          </a:xfrm>
        </p:spPr>
        <p:txBody>
          <a:bodyPr/>
          <a:lstStyle/>
          <a:p>
            <a:pPr lvl="0" algn="ctr"/>
            <a:r>
              <a:rPr lang="tr-TR" sz="600" smtClean="0">
                <a:solidFill>
                  <a:srgbClr val="002060"/>
                </a:solidFill>
              </a:rPr>
              <a:t>VAN İL MİLLİ EĞİTİM MÜDÜRLÜĞÜ (vanmemödm@gmail)</a:t>
            </a:r>
            <a:endParaRPr lang="tr-TR" dirty="0"/>
          </a:p>
        </p:txBody>
      </p:sp>
    </p:spTree>
    <p:extLst>
      <p:ext uri="{BB962C8B-B14F-4D97-AF65-F5344CB8AC3E}">
        <p14:creationId xmlns="" xmlns:p14="http://schemas.microsoft.com/office/powerpoint/2010/main" val="800096320"/>
      </p:ext>
    </p:extLst>
  </p:cSld>
  <p:clrMapOvr>
    <a:masterClrMapping/>
  </p:clrMapOvr>
  <p:transition spd="slow">
    <p:comb/>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3"/>
          <p:cNvSpPr>
            <a:spLocks noGrp="1"/>
          </p:cNvSpPr>
          <p:nvPr>
            <p:ph type="ftr" sz="quarter" idx="11"/>
          </p:nvPr>
        </p:nvSpPr>
        <p:spPr>
          <a:xfrm>
            <a:off x="2805430" y="6271551"/>
            <a:ext cx="6297612" cy="365125"/>
          </a:xfrm>
        </p:spPr>
        <p:txBody>
          <a:bodyPr/>
          <a:lstStyle/>
          <a:p>
            <a:pPr lvl="0" algn="ctr"/>
            <a:r>
              <a:rPr lang="tr-TR" sz="600" smtClean="0">
                <a:solidFill>
                  <a:srgbClr val="002060"/>
                </a:solidFill>
              </a:rPr>
              <a:t>VAN İL MİLLİ EĞİTİM MÜDÜRLÜĞÜ (vanmemödm@gmail)</a:t>
            </a:r>
            <a:endParaRPr lang="tr-TR" dirty="0"/>
          </a:p>
        </p:txBody>
      </p:sp>
      <p:pic>
        <p:nvPicPr>
          <p:cNvPr id="6" name="Resim 5"/>
          <p:cNvPicPr>
            <a:picLocks noChangeAspect="1"/>
          </p:cNvPicPr>
          <p:nvPr/>
        </p:nvPicPr>
        <p:blipFill>
          <a:blip r:embed="rId2" cstate="print"/>
          <a:stretch>
            <a:fillRect/>
          </a:stretch>
        </p:blipFill>
        <p:spPr>
          <a:xfrm>
            <a:off x="1590675" y="1724025"/>
            <a:ext cx="8305800" cy="2209800"/>
          </a:xfrm>
          <a:prstGeom prst="rect">
            <a:avLst/>
          </a:prstGeom>
        </p:spPr>
      </p:pic>
    </p:spTree>
    <p:extLst>
      <p:ext uri="{BB962C8B-B14F-4D97-AF65-F5344CB8AC3E}">
        <p14:creationId xmlns="" xmlns:p14="http://schemas.microsoft.com/office/powerpoint/2010/main" val="3872241680"/>
      </p:ext>
    </p:extLst>
  </p:cSld>
  <p:clrMapOvr>
    <a:masterClrMapping/>
  </p:clrMapOvr>
  <p:transition spd="slow">
    <p:comb/>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stretch>
            <a:fillRect/>
          </a:stretch>
        </p:blipFill>
        <p:spPr>
          <a:xfrm>
            <a:off x="1874127" y="255551"/>
            <a:ext cx="8486775" cy="6080704"/>
          </a:xfrm>
          <a:prstGeom prst="rect">
            <a:avLst/>
          </a:prstGeom>
        </p:spPr>
      </p:pic>
      <p:sp>
        <p:nvSpPr>
          <p:cNvPr id="5" name="Altbilgi Yer Tutucusu 3"/>
          <p:cNvSpPr>
            <a:spLocks noGrp="1"/>
          </p:cNvSpPr>
          <p:nvPr>
            <p:ph type="ftr" sz="quarter" idx="11"/>
          </p:nvPr>
        </p:nvSpPr>
        <p:spPr>
          <a:xfrm>
            <a:off x="2805430" y="6271551"/>
            <a:ext cx="6297612" cy="365125"/>
          </a:xfrm>
        </p:spPr>
        <p:txBody>
          <a:bodyPr/>
          <a:lstStyle/>
          <a:p>
            <a:pPr lvl="0" algn="ctr"/>
            <a:r>
              <a:rPr lang="tr-TR" sz="600" smtClean="0">
                <a:solidFill>
                  <a:srgbClr val="002060"/>
                </a:solidFill>
              </a:rPr>
              <a:t>VAN İL MİLLİ EĞİTİM MÜDÜRLÜĞÜ (vanmemödm@gmail)</a:t>
            </a:r>
            <a:endParaRPr lang="tr-TR" dirty="0"/>
          </a:p>
        </p:txBody>
      </p:sp>
    </p:spTree>
    <p:extLst>
      <p:ext uri="{BB962C8B-B14F-4D97-AF65-F5344CB8AC3E}">
        <p14:creationId xmlns="" xmlns:p14="http://schemas.microsoft.com/office/powerpoint/2010/main" val="4154892509"/>
      </p:ext>
    </p:extLst>
  </p:cSld>
  <p:clrMapOvr>
    <a:masterClrMapping/>
  </p:clrMapOvr>
  <p:transition spd="slow">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chemeClr val="accent5">
                    <a:lumMod val="75000"/>
                  </a:schemeClr>
                </a:solidFill>
              </a:rPr>
              <a:t>PISA kimler tarafından yürütülmektedir?</a:t>
            </a:r>
            <a:endParaRPr lang="tr-TR" dirty="0">
              <a:solidFill>
                <a:schemeClr val="accent5">
                  <a:lumMod val="75000"/>
                </a:schemeClr>
              </a:solidFill>
            </a:endParaRPr>
          </a:p>
        </p:txBody>
      </p:sp>
      <p:sp>
        <p:nvSpPr>
          <p:cNvPr id="3" name="İçerik Yer Tutucusu 2"/>
          <p:cNvSpPr>
            <a:spLocks noGrp="1"/>
          </p:cNvSpPr>
          <p:nvPr>
            <p:ph idx="1"/>
          </p:nvPr>
        </p:nvSpPr>
        <p:spPr/>
        <p:txBody>
          <a:bodyPr>
            <a:normAutofit/>
          </a:bodyPr>
          <a:lstStyle/>
          <a:p>
            <a:pPr marL="0" indent="0" algn="just">
              <a:buNone/>
            </a:pPr>
            <a:r>
              <a:rPr lang="tr-TR" dirty="0"/>
              <a:t/>
            </a:r>
            <a:br>
              <a:rPr lang="tr-TR" dirty="0"/>
            </a:br>
            <a:r>
              <a:rPr lang="tr-TR" dirty="0" smtClean="0"/>
              <a:t>	PISA</a:t>
            </a:r>
            <a:r>
              <a:rPr lang="tr-TR" dirty="0"/>
              <a:t>; kısa adı OECD olan “Ekonomik İşbirliği ve Kalkınma </a:t>
            </a:r>
            <a:r>
              <a:rPr lang="tr-TR" dirty="0" err="1"/>
              <a:t>Örgütü”nün</a:t>
            </a:r>
            <a:r>
              <a:rPr lang="tr-TR" dirty="0"/>
              <a:t> bir eğitim araştırmasıdır. Bu araştırma, OECD Eğitim Direktörlüğü’ne bağlı olan PISA Yönetim Kurulu tarafından yürütülmektedir. Araştırmada kullanılan testlerin ve anketlerin geliştirilmesi, analizlerinin yapılması, uluslararası raporun hazırlanması gibi işlemler, PISA Yönetim Kurulu gözetiminde belirlenen bir konsorsiyum </a:t>
            </a:r>
            <a:r>
              <a:rPr lang="tr-TR" dirty="0" smtClean="0"/>
              <a:t>tarafından yapılmaktadır.</a:t>
            </a:r>
          </a:p>
          <a:p>
            <a:pPr marL="0" indent="0" algn="just">
              <a:buNone/>
            </a:pPr>
            <a:r>
              <a:rPr lang="tr-TR" dirty="0" smtClean="0"/>
              <a:t>	</a:t>
            </a:r>
            <a:r>
              <a:rPr lang="tr-TR" dirty="0" err="1" smtClean="0"/>
              <a:t>PISA’nın</a:t>
            </a:r>
            <a:r>
              <a:rPr lang="tr-TR" dirty="0" smtClean="0"/>
              <a:t> </a:t>
            </a:r>
            <a:r>
              <a:rPr lang="tr-TR" dirty="0"/>
              <a:t>ulusal düzeyde çeviri ve uyarlama işlemlerinin yapılması, araştırmanın uygulanması, analizlerin yapılması ve ulusal raporun hazırlanması gibi işlemler ise araştırmaya katılan her ülkede belirlenen ulusal merkezler tarafından gerçekleştirilmektedir.</a:t>
            </a:r>
          </a:p>
          <a:p>
            <a:pPr algn="just"/>
            <a:endParaRPr lang="tr-TR" dirty="0"/>
          </a:p>
        </p:txBody>
      </p:sp>
      <p:sp>
        <p:nvSpPr>
          <p:cNvPr id="5" name="Altbilgi Yer Tutucusu 3"/>
          <p:cNvSpPr>
            <a:spLocks noGrp="1"/>
          </p:cNvSpPr>
          <p:nvPr>
            <p:ph type="ftr" sz="quarter" idx="11"/>
          </p:nvPr>
        </p:nvSpPr>
        <p:spPr>
          <a:xfrm>
            <a:off x="2805430" y="6271551"/>
            <a:ext cx="6297612" cy="365125"/>
          </a:xfrm>
        </p:spPr>
        <p:txBody>
          <a:bodyPr/>
          <a:lstStyle/>
          <a:p>
            <a:pPr lvl="0" algn="ctr"/>
            <a:r>
              <a:rPr lang="tr-TR" sz="600" smtClean="0">
                <a:solidFill>
                  <a:srgbClr val="002060"/>
                </a:solidFill>
              </a:rPr>
              <a:t>VAN İL MİLLİ EĞİTİM MÜDÜRLÜĞÜ (vanmemödm@gmail)</a:t>
            </a:r>
            <a:endParaRPr lang="tr-TR" dirty="0"/>
          </a:p>
        </p:txBody>
      </p:sp>
    </p:spTree>
    <p:extLst>
      <p:ext uri="{BB962C8B-B14F-4D97-AF65-F5344CB8AC3E}">
        <p14:creationId xmlns="" xmlns:p14="http://schemas.microsoft.com/office/powerpoint/2010/main" val="2080101453"/>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stretch>
            <a:fillRect/>
          </a:stretch>
        </p:blipFill>
        <p:spPr>
          <a:xfrm>
            <a:off x="1744139" y="361950"/>
            <a:ext cx="8639175" cy="5640817"/>
          </a:xfrm>
          <a:prstGeom prst="rect">
            <a:avLst/>
          </a:prstGeom>
        </p:spPr>
      </p:pic>
      <p:sp>
        <p:nvSpPr>
          <p:cNvPr id="5" name="Altbilgi Yer Tutucusu 3"/>
          <p:cNvSpPr>
            <a:spLocks noGrp="1"/>
          </p:cNvSpPr>
          <p:nvPr>
            <p:ph type="ftr" sz="quarter" idx="11"/>
          </p:nvPr>
        </p:nvSpPr>
        <p:spPr>
          <a:xfrm>
            <a:off x="2805430" y="6271551"/>
            <a:ext cx="6297612" cy="365125"/>
          </a:xfrm>
        </p:spPr>
        <p:txBody>
          <a:bodyPr/>
          <a:lstStyle/>
          <a:p>
            <a:pPr lvl="0" algn="ctr"/>
            <a:r>
              <a:rPr lang="tr-TR" sz="600" smtClean="0">
                <a:solidFill>
                  <a:srgbClr val="002060"/>
                </a:solidFill>
              </a:rPr>
              <a:t>VAN İL MİLLİ EĞİTİM MÜDÜRLÜĞÜ (vanmemödm@gmail)</a:t>
            </a:r>
            <a:endParaRPr lang="tr-TR" dirty="0"/>
          </a:p>
        </p:txBody>
      </p:sp>
    </p:spTree>
    <p:extLst>
      <p:ext uri="{BB962C8B-B14F-4D97-AF65-F5344CB8AC3E}">
        <p14:creationId xmlns="" xmlns:p14="http://schemas.microsoft.com/office/powerpoint/2010/main" val="3097129450"/>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48810" y="1064819"/>
            <a:ext cx="9418320" cy="371191"/>
          </a:xfrm>
        </p:spPr>
        <p:txBody>
          <a:bodyPr>
            <a:normAutofit fontScale="90000"/>
          </a:bodyPr>
          <a:lstStyle/>
          <a:p>
            <a:r>
              <a:rPr lang="tr-TR" sz="2000" b="1" dirty="0" smtClean="0">
                <a:solidFill>
                  <a:srgbClr val="002060"/>
                </a:solidFill>
              </a:rPr>
              <a:t>PISA 2018 Uygulama Süreçleri</a:t>
            </a:r>
            <a:endParaRPr lang="tr-TR" sz="2000" b="1" dirty="0">
              <a:solidFill>
                <a:srgbClr val="002060"/>
              </a:solidFill>
            </a:endParaRPr>
          </a:p>
        </p:txBody>
      </p:sp>
      <p:sp>
        <p:nvSpPr>
          <p:cNvPr id="3" name="Metin Yer Tutucusu 2"/>
          <p:cNvSpPr>
            <a:spLocks noGrp="1"/>
          </p:cNvSpPr>
          <p:nvPr>
            <p:ph type="body" idx="1"/>
          </p:nvPr>
        </p:nvSpPr>
        <p:spPr>
          <a:xfrm>
            <a:off x="1261872" y="1195057"/>
            <a:ext cx="7529202" cy="5297183"/>
          </a:xfrm>
        </p:spPr>
        <p:txBody>
          <a:bodyPr>
            <a:normAutofit/>
          </a:bodyPr>
          <a:lstStyle/>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smtClean="0"/>
          </a:p>
          <a:p>
            <a:pPr algn="just"/>
            <a:endParaRPr lang="tr-TR" sz="1600" b="1" dirty="0">
              <a:solidFill>
                <a:schemeClr val="tx1"/>
              </a:solidFill>
            </a:endParaRPr>
          </a:p>
          <a:p>
            <a:pPr marL="342900" indent="-342900" algn="just">
              <a:buFont typeface="Wingdings" panose="05000000000000000000" pitchFamily="2" charset="2"/>
              <a:buChar char="v"/>
            </a:pPr>
            <a:r>
              <a:rPr lang="tr-TR" sz="1600" b="1" dirty="0" smtClean="0">
                <a:solidFill>
                  <a:schemeClr val="tx1"/>
                </a:solidFill>
              </a:rPr>
              <a:t>Türkiye de PISA uygulama süreçleri MEB Ölçme, Değerlendirme ve Sınav Hizmetleri Genel Müdürlüğü </a:t>
            </a:r>
            <a:r>
              <a:rPr lang="tr-TR" sz="1600" b="1" dirty="0">
                <a:solidFill>
                  <a:schemeClr val="tx1"/>
                </a:solidFill>
              </a:rPr>
              <a:t>b</a:t>
            </a:r>
            <a:r>
              <a:rPr lang="tr-TR" sz="1600" b="1" dirty="0" smtClean="0">
                <a:solidFill>
                  <a:schemeClr val="tx1"/>
                </a:solidFill>
              </a:rPr>
              <a:t>ünyesinde oluşturulan «</a:t>
            </a:r>
            <a:r>
              <a:rPr lang="tr-TR" sz="1600" b="1" i="1" dirty="0" smtClean="0">
                <a:solidFill>
                  <a:schemeClr val="tx1"/>
                </a:solidFill>
              </a:rPr>
              <a:t>PISA ulusal merkezi</a:t>
            </a:r>
            <a:r>
              <a:rPr lang="tr-TR" sz="1600" b="1" dirty="0" smtClean="0">
                <a:solidFill>
                  <a:schemeClr val="tx1"/>
                </a:solidFill>
              </a:rPr>
              <a:t>» tarafından yürütülmektedir.</a:t>
            </a:r>
          </a:p>
          <a:p>
            <a:endParaRPr lang="tr-TR" sz="1600" dirty="0" smtClean="0"/>
          </a:p>
          <a:p>
            <a:pPr marL="342900" indent="-342900">
              <a:buFont typeface="Wingdings" panose="05000000000000000000" pitchFamily="2" charset="2"/>
              <a:buChar char="v"/>
            </a:pPr>
            <a:endParaRPr lang="tr-TR" sz="1600" dirty="0" smtClean="0"/>
          </a:p>
        </p:txBody>
      </p:sp>
      <p:graphicFrame>
        <p:nvGraphicFramePr>
          <p:cNvPr id="6" name="Content Placeholder 5"/>
          <p:cNvGraphicFramePr>
            <a:graphicFrameLocks/>
          </p:cNvGraphicFramePr>
          <p:nvPr>
            <p:extLst>
              <p:ext uri="{D42A27DB-BD31-4B8C-83A1-F6EECF244321}">
                <p14:modId xmlns="" xmlns:p14="http://schemas.microsoft.com/office/powerpoint/2010/main" val="2211289706"/>
              </p:ext>
            </p:extLst>
          </p:nvPr>
        </p:nvGraphicFramePr>
        <p:xfrm>
          <a:off x="1261872" y="1479038"/>
          <a:ext cx="7377633" cy="32600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Altbilgi Yer Tutucusu 3"/>
          <p:cNvSpPr>
            <a:spLocks noGrp="1"/>
          </p:cNvSpPr>
          <p:nvPr>
            <p:ph type="ftr" sz="quarter" idx="11"/>
          </p:nvPr>
        </p:nvSpPr>
        <p:spPr>
          <a:xfrm>
            <a:off x="2805430" y="6271551"/>
            <a:ext cx="6297612" cy="365125"/>
          </a:xfrm>
        </p:spPr>
        <p:txBody>
          <a:bodyPr/>
          <a:lstStyle/>
          <a:p>
            <a:pPr lvl="0" algn="ctr"/>
            <a:r>
              <a:rPr lang="tr-TR" sz="600" smtClean="0">
                <a:solidFill>
                  <a:srgbClr val="002060"/>
                </a:solidFill>
              </a:rPr>
              <a:t>VAN İL MİLLİ EĞİTİM MÜDÜRLÜĞÜ (vanmemödm@gmail)</a:t>
            </a:r>
            <a:endParaRPr lang="tr-TR" dirty="0"/>
          </a:p>
        </p:txBody>
      </p:sp>
      <p:sp>
        <p:nvSpPr>
          <p:cNvPr id="8" name="7 Dikdörtgen"/>
          <p:cNvSpPr/>
          <p:nvPr/>
        </p:nvSpPr>
        <p:spPr>
          <a:xfrm>
            <a:off x="783770" y="418011"/>
            <a:ext cx="10071463" cy="646331"/>
          </a:xfrm>
          <a:prstGeom prst="rect">
            <a:avLst/>
          </a:prstGeom>
        </p:spPr>
        <p:txBody>
          <a:bodyPr wrap="square">
            <a:spAutoFit/>
          </a:bodyPr>
          <a:lstStyle/>
          <a:p>
            <a:r>
              <a:rPr lang="tr-TR" b="1" smtClean="0">
                <a:solidFill>
                  <a:srgbClr val="002060"/>
                </a:solidFill>
              </a:rPr>
              <a:t>PISA 2018 BAKANLIK ÇALIŞMALARI İLİMİZDE YAPILACAK ÇALIŞMALAR</a:t>
            </a:r>
            <a:br>
              <a:rPr lang="tr-TR" b="1" smtClean="0">
                <a:solidFill>
                  <a:srgbClr val="002060"/>
                </a:solidFill>
              </a:rPr>
            </a:br>
            <a:endParaRPr lang="tr-TR"/>
          </a:p>
        </p:txBody>
      </p:sp>
    </p:spTree>
    <p:extLst>
      <p:ext uri="{BB962C8B-B14F-4D97-AF65-F5344CB8AC3E}">
        <p14:creationId xmlns="" xmlns:p14="http://schemas.microsoft.com/office/powerpoint/2010/main" val="397864375"/>
      </p:ext>
    </p:extLst>
  </p:cSld>
  <p:clrMapOvr>
    <a:masterClrMapping/>
  </p:clrMapOvr>
  <p:transition spd="slow">
    <p:wheel spokes="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61872" y="571333"/>
            <a:ext cx="9418320" cy="427052"/>
          </a:xfrm>
        </p:spPr>
        <p:txBody>
          <a:bodyPr>
            <a:normAutofit/>
          </a:bodyPr>
          <a:lstStyle/>
          <a:p>
            <a:r>
              <a:rPr lang="tr-TR" sz="2000" b="1" dirty="0" smtClean="0">
                <a:solidFill>
                  <a:srgbClr val="002060"/>
                </a:solidFill>
              </a:rPr>
              <a:t>Okullarımızda Yapılacak Çalışmalar Neler Olabilir?</a:t>
            </a:r>
            <a:endParaRPr lang="tr-TR" sz="2000" b="1" dirty="0">
              <a:solidFill>
                <a:srgbClr val="002060"/>
              </a:solidFill>
            </a:endParaRPr>
          </a:p>
        </p:txBody>
      </p:sp>
      <p:sp>
        <p:nvSpPr>
          <p:cNvPr id="3" name="Metin Yer Tutucusu 2"/>
          <p:cNvSpPr>
            <a:spLocks noGrp="1"/>
          </p:cNvSpPr>
          <p:nvPr>
            <p:ph type="body" idx="1"/>
          </p:nvPr>
        </p:nvSpPr>
        <p:spPr>
          <a:xfrm>
            <a:off x="235178" y="1125918"/>
            <a:ext cx="9418320" cy="5098006"/>
          </a:xfrm>
        </p:spPr>
        <p:txBody>
          <a:bodyPr>
            <a:normAutofit/>
          </a:bodyPr>
          <a:lstStyle/>
          <a:p>
            <a:pPr marL="742950" lvl="1" indent="-285750" algn="just">
              <a:lnSpc>
                <a:spcPct val="150000"/>
              </a:lnSpc>
              <a:spcBef>
                <a:spcPts val="1200"/>
              </a:spcBef>
              <a:spcAft>
                <a:spcPts val="0"/>
              </a:spcAft>
              <a:buFont typeface="Wingdings" panose="05000000000000000000" pitchFamily="2" charset="2"/>
              <a:buChar char="v"/>
              <a:tabLst>
                <a:tab pos="228600" algn="l"/>
              </a:tabLst>
            </a:pPr>
            <a:r>
              <a:rPr lang="tr-TR" dirty="0">
                <a:solidFill>
                  <a:srgbClr val="000000"/>
                </a:solidFill>
                <a:latin typeface="Times New Roman"/>
              </a:rPr>
              <a:t>Uygulamaya katılacak olan okulların Matematik, Fen ve Türk Dili ve Edebiyatı öğretmenlerinin okullarda yürütülecek çalışmaları planlamaları sağlanmalıdır. Öğretmenlerin yayınlanmış sorular üzerinde gerekli çalışmaları yapmaları ve soru örneklerini derslerde öğrencilerle paylaşmaları sağlanmalıdır. </a:t>
            </a:r>
            <a:endParaRPr lang="tr-TR" dirty="0" smtClean="0">
              <a:solidFill>
                <a:srgbClr val="000000"/>
              </a:solidFill>
              <a:latin typeface="Times New Roman"/>
            </a:endParaRPr>
          </a:p>
          <a:p>
            <a:pPr marL="742950" lvl="1" indent="-285750" algn="just">
              <a:lnSpc>
                <a:spcPct val="150000"/>
              </a:lnSpc>
              <a:spcBef>
                <a:spcPts val="410"/>
              </a:spcBef>
              <a:spcAft>
                <a:spcPts val="0"/>
              </a:spcAft>
              <a:buFont typeface="Wingdings" panose="05000000000000000000" pitchFamily="2" charset="2"/>
              <a:buChar char="v"/>
              <a:tabLst>
                <a:tab pos="228600" algn="l"/>
              </a:tabLst>
            </a:pPr>
            <a:r>
              <a:rPr lang="tr-TR" dirty="0">
                <a:solidFill>
                  <a:schemeClr val="tx1"/>
                </a:solidFill>
                <a:latin typeface="Times New Roman"/>
              </a:rPr>
              <a:t>Okul girişlerine “Okulumuz PISA 2018 uygulamasında Türkiye’yi temsil ediyor” </a:t>
            </a:r>
            <a:r>
              <a:rPr lang="tr-TR" dirty="0" smtClean="0">
                <a:solidFill>
                  <a:schemeClr val="tx1"/>
                </a:solidFill>
                <a:latin typeface="Times New Roman"/>
              </a:rPr>
              <a:t>vb. temalı </a:t>
            </a:r>
            <a:r>
              <a:rPr lang="tr-TR" dirty="0">
                <a:solidFill>
                  <a:schemeClr val="tx1"/>
                </a:solidFill>
                <a:latin typeface="Times New Roman"/>
              </a:rPr>
              <a:t>afişler asılarak ve tüm öğrencilerin görebilecekleri alanlarda PISA hakkında bilgilendirici ve özendirici panolar hazırlatılarak farkındalığın artırılmasına katkı sağlanmalıdır</a:t>
            </a:r>
            <a:r>
              <a:rPr lang="tr-TR" dirty="0" smtClean="0">
                <a:solidFill>
                  <a:schemeClr val="tx1"/>
                </a:solidFill>
                <a:latin typeface="Times New Roman"/>
              </a:rPr>
              <a:t>.</a:t>
            </a:r>
          </a:p>
          <a:p>
            <a:pPr marL="800100" lvl="1" indent="-342900" algn="just">
              <a:lnSpc>
                <a:spcPct val="150000"/>
              </a:lnSpc>
              <a:spcAft>
                <a:spcPts val="0"/>
              </a:spcAft>
              <a:buFont typeface="Wingdings" panose="05000000000000000000" pitchFamily="2" charset="2"/>
              <a:buChar char="v"/>
              <a:tabLst>
                <a:tab pos="228600" algn="l"/>
              </a:tabLst>
            </a:pPr>
            <a:r>
              <a:rPr lang="tr-TR" dirty="0">
                <a:solidFill>
                  <a:schemeClr val="tx1"/>
                </a:solidFill>
                <a:latin typeface="Times New Roman"/>
              </a:rPr>
              <a:t>Test Uygulayıcılarının (Okullarda uygulamayı yönetmek için </a:t>
            </a:r>
            <a:r>
              <a:rPr lang="tr-TR" dirty="0" smtClean="0">
                <a:solidFill>
                  <a:schemeClr val="tx1"/>
                </a:solidFill>
                <a:latin typeface="Times New Roman"/>
              </a:rPr>
              <a:t>Bakanlıktan görevlendirilecek </a:t>
            </a:r>
            <a:r>
              <a:rPr lang="tr-TR" dirty="0">
                <a:solidFill>
                  <a:schemeClr val="tx1"/>
                </a:solidFill>
                <a:latin typeface="Times New Roman"/>
              </a:rPr>
              <a:t>personelin) sınav günü sınavı bizzat kendilerinin yapmaları konusunda ısrarcı olunmalıdır. </a:t>
            </a:r>
            <a:endParaRPr lang="tr-TR" dirty="0" smtClean="0">
              <a:solidFill>
                <a:schemeClr val="tx1"/>
              </a:solidFill>
              <a:latin typeface="Times New Roman"/>
            </a:endParaRPr>
          </a:p>
          <a:p>
            <a:pPr marL="800100" lvl="1" indent="-342900" algn="just">
              <a:lnSpc>
                <a:spcPct val="150000"/>
              </a:lnSpc>
              <a:spcAft>
                <a:spcPts val="0"/>
              </a:spcAft>
              <a:buFont typeface="Wingdings" panose="05000000000000000000" pitchFamily="2" charset="2"/>
              <a:buChar char="v"/>
              <a:tabLst>
                <a:tab pos="228600" algn="l"/>
              </a:tabLst>
            </a:pPr>
            <a:r>
              <a:rPr lang="tr-TR" dirty="0" smtClean="0">
                <a:solidFill>
                  <a:schemeClr val="tx1"/>
                </a:solidFill>
                <a:latin typeface="Times New Roman"/>
              </a:rPr>
              <a:t>Okul </a:t>
            </a:r>
            <a:r>
              <a:rPr lang="tr-TR" dirty="0">
                <a:solidFill>
                  <a:schemeClr val="tx1"/>
                </a:solidFill>
                <a:latin typeface="Times New Roman"/>
              </a:rPr>
              <a:t>müdürlerinin yürütülen çalışmaları desteklemeleri ve uygulamayı önemsediklerini tüm okulda hissettirmeleri sağlanmalıdır.</a:t>
            </a:r>
            <a:endParaRPr lang="tr-TR" dirty="0">
              <a:solidFill>
                <a:schemeClr val="tx1"/>
              </a:solidFill>
              <a:latin typeface="Times New Roman"/>
              <a:ea typeface="Times New Roman"/>
            </a:endParaRPr>
          </a:p>
          <a:p>
            <a:pPr marL="800100" lvl="1" indent="-342900" algn="just">
              <a:lnSpc>
                <a:spcPct val="150000"/>
              </a:lnSpc>
              <a:spcAft>
                <a:spcPts val="0"/>
              </a:spcAft>
              <a:buFont typeface="Wingdings" panose="05000000000000000000" pitchFamily="2" charset="2"/>
              <a:buChar char="v"/>
              <a:tabLst>
                <a:tab pos="228600" algn="l"/>
              </a:tabLst>
            </a:pPr>
            <a:endParaRPr lang="tr-TR" sz="2400" dirty="0">
              <a:solidFill>
                <a:schemeClr val="tx1"/>
              </a:solidFill>
              <a:latin typeface="Times New Roman"/>
              <a:ea typeface="Times New Roman"/>
            </a:endParaRPr>
          </a:p>
          <a:p>
            <a:pPr marL="742950" lvl="1" indent="-285750" algn="just">
              <a:lnSpc>
                <a:spcPct val="150000"/>
              </a:lnSpc>
              <a:spcBef>
                <a:spcPts val="410"/>
              </a:spcBef>
              <a:spcAft>
                <a:spcPts val="0"/>
              </a:spcAft>
              <a:buFont typeface="Wingdings" panose="05000000000000000000" pitchFamily="2" charset="2"/>
              <a:buChar char="v"/>
              <a:tabLst>
                <a:tab pos="228600" algn="l"/>
              </a:tabLst>
            </a:pPr>
            <a:endParaRPr lang="tr-TR" sz="2000" dirty="0">
              <a:solidFill>
                <a:schemeClr val="tx1"/>
              </a:solidFill>
              <a:latin typeface="Times New Roman"/>
              <a:ea typeface="Times New Roman"/>
            </a:endParaRPr>
          </a:p>
          <a:p>
            <a:pPr marL="742950" lvl="1" indent="-285750" algn="just">
              <a:lnSpc>
                <a:spcPct val="150000"/>
              </a:lnSpc>
              <a:spcBef>
                <a:spcPts val="1200"/>
              </a:spcBef>
              <a:spcAft>
                <a:spcPts val="0"/>
              </a:spcAft>
              <a:buFont typeface="Wingdings" panose="05000000000000000000" pitchFamily="2" charset="2"/>
              <a:buChar char="v"/>
              <a:tabLst>
                <a:tab pos="228600" algn="l"/>
              </a:tabLst>
            </a:pPr>
            <a:endParaRPr lang="tr-TR" dirty="0" smtClean="0">
              <a:solidFill>
                <a:srgbClr val="000000"/>
              </a:solidFill>
              <a:latin typeface="Times New Roman"/>
            </a:endParaRPr>
          </a:p>
          <a:p>
            <a:pPr marL="742950" lvl="1" indent="-285750" algn="just">
              <a:lnSpc>
                <a:spcPct val="150000"/>
              </a:lnSpc>
              <a:spcBef>
                <a:spcPts val="1200"/>
              </a:spcBef>
              <a:spcAft>
                <a:spcPts val="0"/>
              </a:spcAft>
              <a:buFont typeface="+mj-lt"/>
              <a:buAutoNum type="arabicParenR"/>
              <a:tabLst>
                <a:tab pos="228600" algn="l"/>
              </a:tabLst>
            </a:pPr>
            <a:endParaRPr lang="tr-TR" sz="2000" dirty="0">
              <a:latin typeface="Times New Roman"/>
              <a:ea typeface="Times New Roman"/>
            </a:endParaRPr>
          </a:p>
          <a:p>
            <a:pPr marL="342900" indent="-342900">
              <a:buFont typeface="Wingdings" panose="05000000000000000000" pitchFamily="2" charset="2"/>
              <a:buChar char="v"/>
            </a:pPr>
            <a:endParaRPr lang="tr-TR" dirty="0"/>
          </a:p>
        </p:txBody>
      </p:sp>
      <p:sp>
        <p:nvSpPr>
          <p:cNvPr id="7" name="Altbilgi Yer Tutucusu 3"/>
          <p:cNvSpPr>
            <a:spLocks noGrp="1"/>
          </p:cNvSpPr>
          <p:nvPr>
            <p:ph type="ftr" sz="quarter" idx="11"/>
          </p:nvPr>
        </p:nvSpPr>
        <p:spPr>
          <a:xfrm>
            <a:off x="2805430" y="6271551"/>
            <a:ext cx="6297612" cy="365125"/>
          </a:xfrm>
        </p:spPr>
        <p:txBody>
          <a:bodyPr/>
          <a:lstStyle/>
          <a:p>
            <a:pPr lvl="0" algn="ctr"/>
            <a:r>
              <a:rPr lang="tr-TR" sz="600" smtClean="0">
                <a:solidFill>
                  <a:srgbClr val="002060"/>
                </a:solidFill>
              </a:rPr>
              <a:t>VAN İL MİLLİ EĞİTİM MÜDÜRLÜĞÜ (vanmemödm@gmail)</a:t>
            </a:r>
            <a:endParaRPr lang="tr-TR" dirty="0"/>
          </a:p>
        </p:txBody>
      </p:sp>
    </p:spTree>
    <p:extLst>
      <p:ext uri="{BB962C8B-B14F-4D97-AF65-F5344CB8AC3E}">
        <p14:creationId xmlns="" xmlns:p14="http://schemas.microsoft.com/office/powerpoint/2010/main" val="2460199902"/>
      </p:ext>
    </p:extLst>
  </p:cSld>
  <p:clrMapOvr>
    <a:masterClrMapping/>
  </p:clrMapOvr>
  <p:transition spd="slow">
    <p:wheel spokes="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61872" y="758952"/>
            <a:ext cx="9418320" cy="390838"/>
          </a:xfrm>
        </p:spPr>
        <p:txBody>
          <a:bodyPr>
            <a:normAutofit fontScale="90000"/>
          </a:bodyPr>
          <a:lstStyle/>
          <a:p>
            <a:r>
              <a:rPr lang="tr-TR" sz="2000" b="1" dirty="0">
                <a:solidFill>
                  <a:srgbClr val="002060"/>
                </a:solidFill>
              </a:rPr>
              <a:t>Okullarımızda Yapılacak Çalışmalar Neler Olabilir?</a:t>
            </a:r>
          </a:p>
        </p:txBody>
      </p:sp>
      <p:sp>
        <p:nvSpPr>
          <p:cNvPr id="3" name="Metin Yer Tutucusu 2"/>
          <p:cNvSpPr>
            <a:spLocks noGrp="1"/>
          </p:cNvSpPr>
          <p:nvPr>
            <p:ph type="body" idx="1"/>
          </p:nvPr>
        </p:nvSpPr>
        <p:spPr>
          <a:xfrm>
            <a:off x="171009" y="1245106"/>
            <a:ext cx="9418320" cy="5161381"/>
          </a:xfrm>
        </p:spPr>
        <p:txBody>
          <a:bodyPr>
            <a:normAutofit/>
          </a:bodyPr>
          <a:lstStyle/>
          <a:p>
            <a:pPr marL="742950" lvl="1" indent="-285750" algn="just">
              <a:lnSpc>
                <a:spcPct val="150000"/>
              </a:lnSpc>
              <a:spcAft>
                <a:spcPts val="0"/>
              </a:spcAft>
              <a:buFont typeface="Wingdings" panose="05000000000000000000" pitchFamily="2" charset="2"/>
              <a:buChar char="v"/>
              <a:tabLst>
                <a:tab pos="228600" algn="l"/>
              </a:tabLst>
            </a:pPr>
            <a:r>
              <a:rPr lang="tr-TR" dirty="0">
                <a:solidFill>
                  <a:schemeClr val="tx1"/>
                </a:solidFill>
                <a:latin typeface="Times New Roman"/>
              </a:rPr>
              <a:t>Uygulamaya katılacak okulların öğretmen ve öğrencilerinin sınava hazırlık sürecinde her türlü ihtiyaçlarının (çalışma salonu, öğrencilere gerektiği durumlarda ek ders, fotokopi, bilgisayar, internet erişimi vb.) karşılanması hususunda gerekli kolaylıklar okul idareleri ve il millî eğitim müdürlükleri tarafından sağlanmalıdır</a:t>
            </a:r>
            <a:r>
              <a:rPr lang="tr-TR" dirty="0" smtClean="0">
                <a:solidFill>
                  <a:schemeClr val="tx1"/>
                </a:solidFill>
                <a:latin typeface="Times New Roman"/>
              </a:rPr>
              <a:t>.</a:t>
            </a:r>
          </a:p>
          <a:p>
            <a:pPr marL="800100" lvl="1" indent="-342900" algn="just">
              <a:lnSpc>
                <a:spcPct val="150000"/>
              </a:lnSpc>
              <a:spcAft>
                <a:spcPts val="0"/>
              </a:spcAft>
              <a:buFont typeface="Wingdings" panose="05000000000000000000" pitchFamily="2" charset="2"/>
              <a:buChar char="v"/>
              <a:tabLst>
                <a:tab pos="228600" algn="l"/>
              </a:tabLst>
            </a:pPr>
            <a:r>
              <a:rPr lang="tr-TR" dirty="0">
                <a:solidFill>
                  <a:schemeClr val="tx1"/>
                </a:solidFill>
                <a:latin typeface="Times New Roman"/>
              </a:rPr>
              <a:t>PISA 2018’ e katılacak okullarda örnekleme seçilen öğrencilerin tamamının uygulamaya katılım göstermeleri büyük önem arz etmektedir. Bu nedenle özellikle </a:t>
            </a:r>
            <a:r>
              <a:rPr lang="tr-TR" dirty="0" smtClean="0">
                <a:solidFill>
                  <a:schemeClr val="tx1"/>
                </a:solidFill>
                <a:latin typeface="Times New Roman"/>
              </a:rPr>
              <a:t>nisan-mayıs </a:t>
            </a:r>
            <a:r>
              <a:rPr lang="tr-TR" dirty="0">
                <a:solidFill>
                  <a:schemeClr val="tx1"/>
                </a:solidFill>
                <a:latin typeface="Times New Roman"/>
              </a:rPr>
              <a:t>aylarında (mevsimlik işçi göçleri gibi) farklı nedenlerle devamsızlık sorunlarının yaşandığı bölgelerimizde uygulamanın yapılacağı gün devamsızlığın olmaması için özel tedbirler alınmalıdır</a:t>
            </a:r>
            <a:r>
              <a:rPr lang="tr-TR" dirty="0" smtClean="0">
                <a:solidFill>
                  <a:schemeClr val="tx1"/>
                </a:solidFill>
                <a:latin typeface="Times New Roman"/>
              </a:rPr>
              <a:t>.</a:t>
            </a:r>
          </a:p>
          <a:p>
            <a:pPr marL="800100" lvl="1" indent="-342900" algn="just">
              <a:lnSpc>
                <a:spcPct val="150000"/>
              </a:lnSpc>
              <a:spcAft>
                <a:spcPts val="0"/>
              </a:spcAft>
              <a:buFont typeface="Wingdings" panose="05000000000000000000" pitchFamily="2" charset="2"/>
              <a:buChar char="v"/>
              <a:tabLst>
                <a:tab pos="228600" algn="l"/>
              </a:tabLst>
            </a:pPr>
            <a:endParaRPr lang="tr-TR" sz="2400" dirty="0">
              <a:latin typeface="Times New Roman"/>
              <a:ea typeface="Times New Roman"/>
            </a:endParaRPr>
          </a:p>
          <a:p>
            <a:pPr marL="742950" lvl="1" indent="-285750" algn="just">
              <a:lnSpc>
                <a:spcPct val="150000"/>
              </a:lnSpc>
              <a:spcAft>
                <a:spcPts val="0"/>
              </a:spcAft>
              <a:buFont typeface="Wingdings" panose="05000000000000000000" pitchFamily="2" charset="2"/>
              <a:buChar char="v"/>
              <a:tabLst>
                <a:tab pos="228600" algn="l"/>
              </a:tabLst>
            </a:pPr>
            <a:endParaRPr lang="tr-TR" sz="2000" dirty="0">
              <a:solidFill>
                <a:schemeClr val="tx1"/>
              </a:solidFill>
              <a:latin typeface="Times New Roman"/>
              <a:ea typeface="Times New Roman"/>
            </a:endParaRPr>
          </a:p>
          <a:p>
            <a:pPr marL="342900" indent="-342900">
              <a:buFont typeface="Wingdings" panose="05000000000000000000" pitchFamily="2" charset="2"/>
              <a:buChar char="v"/>
            </a:pPr>
            <a:endParaRPr lang="tr-TR" dirty="0"/>
          </a:p>
        </p:txBody>
      </p:sp>
      <p:sp>
        <p:nvSpPr>
          <p:cNvPr id="7" name="Altbilgi Yer Tutucusu 3"/>
          <p:cNvSpPr>
            <a:spLocks noGrp="1"/>
          </p:cNvSpPr>
          <p:nvPr>
            <p:ph type="ftr" sz="quarter" idx="11"/>
          </p:nvPr>
        </p:nvSpPr>
        <p:spPr>
          <a:xfrm>
            <a:off x="2805430" y="6271551"/>
            <a:ext cx="6297612" cy="365125"/>
          </a:xfrm>
        </p:spPr>
        <p:txBody>
          <a:bodyPr/>
          <a:lstStyle/>
          <a:p>
            <a:pPr lvl="0" algn="ctr"/>
            <a:r>
              <a:rPr lang="tr-TR" sz="600" smtClean="0">
                <a:solidFill>
                  <a:srgbClr val="002060"/>
                </a:solidFill>
              </a:rPr>
              <a:t>VAN İL MİLLİ EĞİTİM MÜDÜRLÜĞÜ (vanmemödm@gmail)</a:t>
            </a:r>
            <a:endParaRPr lang="tr-TR" dirty="0"/>
          </a:p>
        </p:txBody>
      </p:sp>
    </p:spTree>
    <p:extLst>
      <p:ext uri="{BB962C8B-B14F-4D97-AF65-F5344CB8AC3E}">
        <p14:creationId xmlns="" xmlns:p14="http://schemas.microsoft.com/office/powerpoint/2010/main" val="2694086297"/>
      </p:ext>
    </p:extLst>
  </p:cSld>
  <p:clrMapOvr>
    <a:masterClrMapping/>
  </p:clrMapOvr>
  <p:transition spd="slow">
    <p:wheel spokes="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61872" y="758952"/>
            <a:ext cx="9418320" cy="309357"/>
          </a:xfrm>
        </p:spPr>
        <p:txBody>
          <a:bodyPr>
            <a:normAutofit fontScale="90000"/>
          </a:bodyPr>
          <a:lstStyle/>
          <a:p>
            <a:r>
              <a:rPr lang="tr-TR" sz="2000" b="1" dirty="0" smtClean="0"/>
              <a:t>İl Millî Eğitim Müdürlüklerince Yürütülecek Çalışmalar Neler Olabilir</a:t>
            </a:r>
            <a:r>
              <a:rPr lang="tr-TR" sz="2000" dirty="0" smtClean="0"/>
              <a:t>?</a:t>
            </a:r>
            <a:endParaRPr lang="tr-TR" sz="2000" dirty="0"/>
          </a:p>
        </p:txBody>
      </p:sp>
      <p:sp>
        <p:nvSpPr>
          <p:cNvPr id="3" name="Metin Yer Tutucusu 2"/>
          <p:cNvSpPr>
            <a:spLocks noGrp="1"/>
          </p:cNvSpPr>
          <p:nvPr>
            <p:ph type="body" idx="1"/>
          </p:nvPr>
        </p:nvSpPr>
        <p:spPr>
          <a:xfrm>
            <a:off x="0" y="1127411"/>
            <a:ext cx="9418320" cy="5279076"/>
          </a:xfrm>
        </p:spPr>
        <p:txBody>
          <a:bodyPr>
            <a:normAutofit/>
          </a:bodyPr>
          <a:lstStyle/>
          <a:p>
            <a:pPr marL="742950" lvl="1" indent="-285750" algn="just">
              <a:lnSpc>
                <a:spcPct val="150000"/>
              </a:lnSpc>
              <a:spcAft>
                <a:spcPts val="0"/>
              </a:spcAft>
              <a:buFont typeface="Wingdings" panose="05000000000000000000" pitchFamily="2" charset="2"/>
              <a:buChar char="v"/>
              <a:tabLst>
                <a:tab pos="228600" algn="l"/>
              </a:tabLst>
            </a:pPr>
            <a:r>
              <a:rPr lang="tr-TR" dirty="0">
                <a:solidFill>
                  <a:schemeClr val="tx1"/>
                </a:solidFill>
                <a:latin typeface="Times New Roman"/>
                <a:ea typeface="Times New Roman"/>
              </a:rPr>
              <a:t>Nihai uygulamanın yapılacağı okullar belli olduktan sonra (</a:t>
            </a:r>
            <a:r>
              <a:rPr lang="tr-TR" b="1" dirty="0">
                <a:solidFill>
                  <a:schemeClr val="tx1"/>
                </a:solidFill>
                <a:latin typeface="Times New Roman"/>
                <a:ea typeface="Times New Roman"/>
              </a:rPr>
              <a:t>Muhtemelen</a:t>
            </a:r>
            <a:r>
              <a:rPr lang="tr-TR" dirty="0">
                <a:solidFill>
                  <a:schemeClr val="tx1"/>
                </a:solidFill>
                <a:latin typeface="Times New Roman"/>
                <a:ea typeface="Times New Roman"/>
              </a:rPr>
              <a:t> </a:t>
            </a:r>
            <a:r>
              <a:rPr lang="tr-TR" b="1" dirty="0">
                <a:solidFill>
                  <a:schemeClr val="tx1"/>
                </a:solidFill>
                <a:latin typeface="Times New Roman"/>
                <a:ea typeface="Times New Roman"/>
              </a:rPr>
              <a:t>Kasım 2017) </a:t>
            </a:r>
            <a:r>
              <a:rPr lang="tr-TR" dirty="0">
                <a:solidFill>
                  <a:schemeClr val="tx1"/>
                </a:solidFill>
                <a:latin typeface="Times New Roman"/>
                <a:ea typeface="Times New Roman"/>
              </a:rPr>
              <a:t>yaklaşık 6 (altı) aylık süre zarfında bu okullar </a:t>
            </a:r>
            <a:r>
              <a:rPr lang="tr-TR" dirty="0">
                <a:solidFill>
                  <a:schemeClr val="tx1"/>
                </a:solidFill>
                <a:latin typeface="Times New Roman"/>
                <a:ea typeface="Times New Roman"/>
                <a:cs typeface="Arial"/>
              </a:rPr>
              <a:t>İl Millî Eğitim Müdürlüğü yöneticileri ve </a:t>
            </a:r>
            <a:r>
              <a:rPr lang="tr-TR" dirty="0" err="1">
                <a:solidFill>
                  <a:schemeClr val="tx1"/>
                </a:solidFill>
                <a:latin typeface="Times New Roman"/>
                <a:ea typeface="Times New Roman"/>
                <a:cs typeface="Arial"/>
              </a:rPr>
              <a:t>formatörler</a:t>
            </a:r>
            <a:r>
              <a:rPr lang="tr-TR" dirty="0">
                <a:solidFill>
                  <a:schemeClr val="tx1"/>
                </a:solidFill>
                <a:latin typeface="Times New Roman"/>
                <a:ea typeface="Times New Roman"/>
                <a:cs typeface="Arial"/>
              </a:rPr>
              <a:t> tarafından </a:t>
            </a:r>
            <a:r>
              <a:rPr lang="tr-TR" dirty="0">
                <a:solidFill>
                  <a:schemeClr val="tx1"/>
                </a:solidFill>
                <a:latin typeface="Times New Roman"/>
                <a:ea typeface="Times New Roman"/>
              </a:rPr>
              <a:t>sıklıkla ziyaret edilerek okulun geneline (Okul idaresi, Öğretmen ve Öğrencilere) yönelik gerekli bilgilendirmeler ve motivasyon çalışmaları yapılmalı, okullarda nihai uygulama sürecinde yapılacak çalışmalar gözden geçirilmeli, böylece yaşanabilecek aksaklıklar ortadan kaldırılmalıdır</a:t>
            </a:r>
            <a:r>
              <a:rPr lang="tr-TR" dirty="0" smtClean="0">
                <a:solidFill>
                  <a:schemeClr val="tx1"/>
                </a:solidFill>
                <a:latin typeface="Times New Roman"/>
                <a:ea typeface="Times New Roman"/>
              </a:rPr>
              <a:t>.</a:t>
            </a:r>
          </a:p>
          <a:p>
            <a:pPr marL="800100" lvl="1" indent="-342900" algn="just">
              <a:lnSpc>
                <a:spcPct val="150000"/>
              </a:lnSpc>
              <a:spcBef>
                <a:spcPts val="1200"/>
              </a:spcBef>
              <a:spcAft>
                <a:spcPts val="0"/>
              </a:spcAft>
              <a:buFont typeface="Wingdings" panose="05000000000000000000" pitchFamily="2" charset="2"/>
              <a:buChar char="v"/>
              <a:tabLst>
                <a:tab pos="228600" algn="l"/>
              </a:tabLst>
            </a:pPr>
            <a:r>
              <a:rPr lang="tr-TR" dirty="0" smtClean="0">
                <a:solidFill>
                  <a:srgbClr val="000000"/>
                </a:solidFill>
                <a:latin typeface="Times New Roman"/>
              </a:rPr>
              <a:t>Ortaöğretim Genel Müdürlüğü tarafından 15-17 Mayıs 2017 tarihlerinde Mersin’de yapılan PISA bilgilendirme seminerine katılan olan İl Millî Eğitim Müdür Yardımcısı ve İl Ar-Ge görevlisi öğretmen(</a:t>
            </a:r>
            <a:r>
              <a:rPr lang="tr-TR" dirty="0" err="1" smtClean="0">
                <a:solidFill>
                  <a:srgbClr val="000000"/>
                </a:solidFill>
                <a:latin typeface="Times New Roman"/>
              </a:rPr>
              <a:t>ler</a:t>
            </a:r>
            <a:r>
              <a:rPr lang="tr-TR" dirty="0" smtClean="0">
                <a:solidFill>
                  <a:srgbClr val="000000"/>
                </a:solidFill>
                <a:latin typeface="Times New Roman"/>
              </a:rPr>
              <a:t>) tarafından il düzeyinde PISA uygulamasının yapılacağı okulların Matematik, Fen ve Türk Dili ve Edebiyatı öğretmenlerine bilgilendirme seminerleri düzenlenmelidir.</a:t>
            </a:r>
            <a:endParaRPr lang="tr-TR" dirty="0" smtClean="0">
              <a:latin typeface="Times New Roman"/>
              <a:ea typeface="Times New Roman"/>
            </a:endParaRPr>
          </a:p>
          <a:p>
            <a:pPr marL="742950" lvl="1" indent="-285750" algn="just">
              <a:lnSpc>
                <a:spcPct val="150000"/>
              </a:lnSpc>
              <a:spcAft>
                <a:spcPts val="0"/>
              </a:spcAft>
              <a:buFont typeface="Wingdings" panose="05000000000000000000" pitchFamily="2" charset="2"/>
              <a:buChar char="v"/>
              <a:tabLst>
                <a:tab pos="228600" algn="l"/>
              </a:tabLst>
            </a:pPr>
            <a:endParaRPr lang="tr-TR" sz="2000" dirty="0">
              <a:effectLst/>
              <a:latin typeface="Times New Roman"/>
              <a:ea typeface="Times New Roman"/>
            </a:endParaRPr>
          </a:p>
        </p:txBody>
      </p:sp>
      <p:sp>
        <p:nvSpPr>
          <p:cNvPr id="6" name="Altbilgi Yer Tutucusu 3"/>
          <p:cNvSpPr>
            <a:spLocks noGrp="1"/>
          </p:cNvSpPr>
          <p:nvPr>
            <p:ph type="ftr" sz="quarter" idx="11"/>
          </p:nvPr>
        </p:nvSpPr>
        <p:spPr>
          <a:xfrm>
            <a:off x="2805430" y="6271551"/>
            <a:ext cx="6297612" cy="365125"/>
          </a:xfrm>
        </p:spPr>
        <p:txBody>
          <a:bodyPr/>
          <a:lstStyle/>
          <a:p>
            <a:pPr lvl="0" algn="ctr"/>
            <a:r>
              <a:rPr lang="tr-TR" sz="600" smtClean="0">
                <a:solidFill>
                  <a:srgbClr val="002060"/>
                </a:solidFill>
              </a:rPr>
              <a:t>VAN İL MİLLİ EĞİTİM MÜDÜRLÜĞÜ (vanmemödm@gmail)</a:t>
            </a:r>
            <a:endParaRPr lang="tr-TR" dirty="0"/>
          </a:p>
        </p:txBody>
      </p:sp>
    </p:spTree>
    <p:extLst>
      <p:ext uri="{BB962C8B-B14F-4D97-AF65-F5344CB8AC3E}">
        <p14:creationId xmlns="" xmlns:p14="http://schemas.microsoft.com/office/powerpoint/2010/main" val="4228618178"/>
      </p:ext>
    </p:extLst>
  </p:cSld>
  <p:clrMapOvr>
    <a:masterClrMapping/>
  </p:clrMapOvr>
  <p:transition spd="slow">
    <p:wheel spokes="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45076" y="596919"/>
            <a:ext cx="9418320" cy="445159"/>
          </a:xfrm>
        </p:spPr>
        <p:txBody>
          <a:bodyPr>
            <a:normAutofit/>
          </a:bodyPr>
          <a:lstStyle/>
          <a:p>
            <a:r>
              <a:rPr lang="tr-TR" sz="1800" b="1" dirty="0">
                <a:solidFill>
                  <a:srgbClr val="002060"/>
                </a:solidFill>
              </a:rPr>
              <a:t>İl Millî Eğitim Müdürlüklerince Yürütülecek </a:t>
            </a:r>
            <a:r>
              <a:rPr lang="tr-TR" sz="1800" b="1" dirty="0" smtClean="0">
                <a:solidFill>
                  <a:srgbClr val="002060"/>
                </a:solidFill>
              </a:rPr>
              <a:t>Çalışmalar Neler Olabilir?</a:t>
            </a:r>
            <a:endParaRPr lang="tr-TR" sz="2000" b="1" dirty="0">
              <a:solidFill>
                <a:srgbClr val="002060"/>
              </a:solidFill>
            </a:endParaRPr>
          </a:p>
        </p:txBody>
      </p:sp>
      <p:sp>
        <p:nvSpPr>
          <p:cNvPr id="3" name="Metin Yer Tutucusu 2"/>
          <p:cNvSpPr>
            <a:spLocks noGrp="1"/>
          </p:cNvSpPr>
          <p:nvPr>
            <p:ph type="body" idx="1"/>
          </p:nvPr>
        </p:nvSpPr>
        <p:spPr>
          <a:xfrm>
            <a:off x="235177" y="1126729"/>
            <a:ext cx="9418320" cy="5134220"/>
          </a:xfrm>
        </p:spPr>
        <p:txBody>
          <a:bodyPr>
            <a:normAutofit fontScale="92500" lnSpcReduction="10000"/>
          </a:bodyPr>
          <a:lstStyle/>
          <a:p>
            <a:pPr marL="742950" lvl="1" indent="-285750" algn="just">
              <a:lnSpc>
                <a:spcPct val="150000"/>
              </a:lnSpc>
              <a:spcBef>
                <a:spcPts val="410"/>
              </a:spcBef>
              <a:spcAft>
                <a:spcPts val="0"/>
              </a:spcAft>
              <a:buFont typeface="Wingdings" panose="05000000000000000000" pitchFamily="2" charset="2"/>
              <a:buChar char="v"/>
              <a:tabLst>
                <a:tab pos="228600" algn="l"/>
              </a:tabLst>
            </a:pPr>
            <a:r>
              <a:rPr lang="tr-TR" dirty="0">
                <a:solidFill>
                  <a:schemeClr val="tx1"/>
                </a:solidFill>
                <a:latin typeface="Times New Roman"/>
              </a:rPr>
              <a:t>Öğrencilerin PISA 2018 uygulamasına ilişkin farkındalık düzeylerinin arttırılması, sınava katılım ve motivasyonları için okullarda gerekli tedbirler alınmalı, gerektiğinde okul idarelerine, öğretmenlere ve öğrencilere özendirici teşvikler veya ödüller (öğrencilerin ilgisini çekecek katılım belgesi, sertifika, kitap, üzerinde PISA 2018 yazılı kalem, bloknot vb.) düşünülmelidir. Bu araştırmaya katılmanın okul ve öğrenciler için bir ayrıcalık ve </a:t>
            </a:r>
            <a:r>
              <a:rPr lang="tr-TR" u="sng" dirty="0" smtClean="0">
                <a:solidFill>
                  <a:schemeClr val="tx1"/>
                </a:solidFill>
                <a:latin typeface="Times New Roman"/>
              </a:rPr>
              <a:t>MİLLÎ BİR GÖREV </a:t>
            </a:r>
            <a:r>
              <a:rPr lang="tr-TR" dirty="0" smtClean="0">
                <a:solidFill>
                  <a:schemeClr val="tx1"/>
                </a:solidFill>
                <a:latin typeface="Times New Roman"/>
              </a:rPr>
              <a:t>olduğu </a:t>
            </a:r>
            <a:r>
              <a:rPr lang="tr-TR" dirty="0">
                <a:solidFill>
                  <a:schemeClr val="tx1"/>
                </a:solidFill>
                <a:latin typeface="Times New Roman"/>
              </a:rPr>
              <a:t>vurgulanarak öğretmen ve öğrencilerin motivasyonları artırılmalıdır. </a:t>
            </a:r>
            <a:endParaRPr lang="tr-TR" dirty="0" smtClean="0">
              <a:solidFill>
                <a:schemeClr val="tx1"/>
              </a:solidFill>
              <a:latin typeface="Times New Roman"/>
            </a:endParaRPr>
          </a:p>
          <a:p>
            <a:pPr marL="800100" lvl="1" indent="-342900" algn="just">
              <a:lnSpc>
                <a:spcPct val="150000"/>
              </a:lnSpc>
              <a:spcAft>
                <a:spcPts val="0"/>
              </a:spcAft>
              <a:buFont typeface="Wingdings" panose="05000000000000000000" pitchFamily="2" charset="2"/>
              <a:buChar char="v"/>
              <a:tabLst>
                <a:tab pos="228600" algn="l"/>
              </a:tabLst>
            </a:pPr>
            <a:r>
              <a:rPr lang="tr-TR" dirty="0">
                <a:solidFill>
                  <a:schemeClr val="tx1"/>
                </a:solidFill>
                <a:latin typeface="Times New Roman"/>
                <a:ea typeface="Times New Roman"/>
              </a:rPr>
              <a:t>PISA 2018 nihai uygulama öncesi </a:t>
            </a:r>
            <a:r>
              <a:rPr lang="tr-TR" dirty="0">
                <a:solidFill>
                  <a:schemeClr val="tx1"/>
                </a:solidFill>
                <a:latin typeface="Times New Roman"/>
                <a:ea typeface="Times New Roman"/>
                <a:cs typeface="Arial"/>
              </a:rPr>
              <a:t>Ölçme, Değerlendirme ve Sınav Hizmetleri Genel Müdürlüğü tarafından İl Millî Eğitim Müdürleri ile uygulamaya katılacak kurumların </a:t>
            </a:r>
            <a:r>
              <a:rPr lang="tr-TR" dirty="0">
                <a:solidFill>
                  <a:schemeClr val="tx1"/>
                </a:solidFill>
                <a:latin typeface="Times New Roman"/>
              </a:rPr>
              <a:t>okul müdürlerine </a:t>
            </a:r>
            <a:r>
              <a:rPr lang="tr-TR" dirty="0">
                <a:solidFill>
                  <a:schemeClr val="tx1"/>
                </a:solidFill>
                <a:latin typeface="Times New Roman"/>
                <a:ea typeface="Times New Roman"/>
                <a:cs typeface="Arial"/>
              </a:rPr>
              <a:t>yönelik olarak yapılacak olan bilgilendirme çalışmasına İl Millî Eğitim Müdürleri ve Okul Müdürleri düzeyinde mutlak surette katılım sağlanmalıdır</a:t>
            </a:r>
            <a:r>
              <a:rPr lang="tr-TR" dirty="0" smtClean="0">
                <a:solidFill>
                  <a:schemeClr val="tx1"/>
                </a:solidFill>
                <a:latin typeface="Times New Roman"/>
                <a:ea typeface="Times New Roman"/>
                <a:cs typeface="Arial"/>
              </a:rPr>
              <a:t>.</a:t>
            </a:r>
          </a:p>
          <a:p>
            <a:pPr marL="742950" lvl="1" indent="-285750" algn="just">
              <a:lnSpc>
                <a:spcPct val="150000"/>
              </a:lnSpc>
              <a:spcAft>
                <a:spcPts val="0"/>
              </a:spcAft>
              <a:buFont typeface="Wingdings" panose="05000000000000000000" pitchFamily="2" charset="2"/>
              <a:buChar char="v"/>
              <a:tabLst>
                <a:tab pos="228600" algn="l"/>
              </a:tabLst>
            </a:pPr>
            <a:r>
              <a:rPr lang="tr-TR" dirty="0">
                <a:solidFill>
                  <a:schemeClr val="tx1"/>
                </a:solidFill>
                <a:latin typeface="Times New Roman"/>
                <a:ea typeface="Times New Roman"/>
              </a:rPr>
              <a:t>İl ve ilçe millî eğitim müdürlüklerince düzenlenecek her türlü toplantı ve seminerde mümkün olduğunca PISA’ ya değinilmeli, okullardaki mesleki çalışma dönemlerinde PISA mutlaka gündeme taşınmalı ve öğretmenlere bilgi verilerek farkındalık </a:t>
            </a:r>
            <a:r>
              <a:rPr lang="tr-TR" dirty="0" smtClean="0">
                <a:solidFill>
                  <a:schemeClr val="tx1"/>
                </a:solidFill>
                <a:latin typeface="Times New Roman"/>
                <a:ea typeface="Times New Roman"/>
              </a:rPr>
              <a:t>sağlanmalıdır.</a:t>
            </a:r>
            <a:endParaRPr lang="tr-TR" sz="2000" dirty="0">
              <a:solidFill>
                <a:schemeClr val="tx1"/>
              </a:solidFill>
              <a:latin typeface="Times New Roman"/>
              <a:ea typeface="Times New Roman"/>
            </a:endParaRPr>
          </a:p>
          <a:p>
            <a:pPr marL="800100" lvl="1" indent="-342900" algn="just">
              <a:lnSpc>
                <a:spcPct val="150000"/>
              </a:lnSpc>
              <a:spcAft>
                <a:spcPts val="0"/>
              </a:spcAft>
              <a:buFont typeface="Wingdings" panose="05000000000000000000" pitchFamily="2" charset="2"/>
              <a:buChar char="v"/>
              <a:tabLst>
                <a:tab pos="228600" algn="l"/>
              </a:tabLst>
            </a:pPr>
            <a:endParaRPr lang="tr-TR" dirty="0">
              <a:solidFill>
                <a:schemeClr val="tx1"/>
              </a:solidFill>
              <a:latin typeface="Times New Roman"/>
              <a:ea typeface="Times New Roman"/>
            </a:endParaRPr>
          </a:p>
          <a:p>
            <a:pPr marL="742950" lvl="1" indent="-285750" algn="just">
              <a:lnSpc>
                <a:spcPct val="150000"/>
              </a:lnSpc>
              <a:spcBef>
                <a:spcPts val="410"/>
              </a:spcBef>
              <a:spcAft>
                <a:spcPts val="0"/>
              </a:spcAft>
              <a:buFont typeface="Wingdings" panose="05000000000000000000" pitchFamily="2" charset="2"/>
              <a:buChar char="v"/>
              <a:tabLst>
                <a:tab pos="228600" algn="l"/>
              </a:tabLst>
            </a:pPr>
            <a:endParaRPr lang="tr-TR" sz="2000" dirty="0">
              <a:solidFill>
                <a:schemeClr val="tx1"/>
              </a:solidFill>
              <a:latin typeface="Times New Roman"/>
              <a:ea typeface="Times New Roman"/>
            </a:endParaRPr>
          </a:p>
          <a:p>
            <a:endParaRPr lang="tr-TR" dirty="0"/>
          </a:p>
        </p:txBody>
      </p:sp>
      <p:sp>
        <p:nvSpPr>
          <p:cNvPr id="6" name="Altbilgi Yer Tutucusu 3"/>
          <p:cNvSpPr>
            <a:spLocks noGrp="1"/>
          </p:cNvSpPr>
          <p:nvPr>
            <p:ph type="ftr" sz="quarter" idx="11"/>
          </p:nvPr>
        </p:nvSpPr>
        <p:spPr>
          <a:xfrm>
            <a:off x="2805430" y="6271551"/>
            <a:ext cx="6297612" cy="365125"/>
          </a:xfrm>
        </p:spPr>
        <p:txBody>
          <a:bodyPr/>
          <a:lstStyle/>
          <a:p>
            <a:pPr lvl="0" algn="ctr"/>
            <a:r>
              <a:rPr lang="tr-TR" sz="600" smtClean="0">
                <a:solidFill>
                  <a:srgbClr val="002060"/>
                </a:solidFill>
              </a:rPr>
              <a:t>VAN İL MİLLİ EĞİTİM MÜDÜRLÜĞÜ (vanmemödm@gmail)</a:t>
            </a:r>
            <a:endParaRPr lang="tr-TR" dirty="0"/>
          </a:p>
        </p:txBody>
      </p:sp>
    </p:spTree>
    <p:extLst>
      <p:ext uri="{BB962C8B-B14F-4D97-AF65-F5344CB8AC3E}">
        <p14:creationId xmlns="" xmlns:p14="http://schemas.microsoft.com/office/powerpoint/2010/main" val="2215719589"/>
      </p:ext>
    </p:extLst>
  </p:cSld>
  <p:clrMapOvr>
    <a:masterClrMapping/>
  </p:clrMapOvr>
  <p:transition spd="slow">
    <p:wheel spokes="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3963078" y="4691661"/>
            <a:ext cx="5278495" cy="2166339"/>
          </a:xfrm>
        </p:spPr>
        <p:txBody>
          <a:bodyPr/>
          <a:lstStyle/>
          <a:p>
            <a:r>
              <a:rPr lang="tr-TR" b="1" dirty="0" smtClean="0">
                <a:solidFill>
                  <a:schemeClr val="tx1"/>
                </a:solidFill>
                <a:latin typeface="Monotype Corsiva" panose="03010101010201010101" pitchFamily="66" charset="0"/>
              </a:rPr>
              <a:t> </a:t>
            </a:r>
            <a:r>
              <a:rPr lang="tr-TR" sz="4400" b="1" dirty="0" smtClean="0">
                <a:solidFill>
                  <a:schemeClr val="tx1"/>
                </a:solidFill>
                <a:latin typeface="Monotype Corsiva" panose="03010101010201010101" pitchFamily="66" charset="0"/>
              </a:rPr>
              <a:t>Teşekkür ederiz.</a:t>
            </a:r>
            <a:endParaRPr lang="tr-TR" sz="4400" b="1" dirty="0">
              <a:solidFill>
                <a:schemeClr val="tx1"/>
              </a:solidFill>
              <a:latin typeface="Monotype Corsiva" panose="03010101010201010101" pitchFamily="66" charset="0"/>
            </a:endParaRPr>
          </a:p>
        </p:txBody>
      </p:sp>
      <p:sp>
        <p:nvSpPr>
          <p:cNvPr id="4" name="3 Altbilgi Yer Tutucusu"/>
          <p:cNvSpPr>
            <a:spLocks noGrp="1"/>
          </p:cNvSpPr>
          <p:nvPr>
            <p:ph type="ftr" sz="quarter" idx="11"/>
          </p:nvPr>
        </p:nvSpPr>
        <p:spPr/>
        <p:txBody>
          <a:bodyPr/>
          <a:lstStyle/>
          <a:p>
            <a:r>
              <a:rPr lang="tr-TR" smtClean="0"/>
              <a:t>VAN İL MİLLİ EĞİTİM MÜDÜRLÜĞÜ (vanmemödm@gmail)</a:t>
            </a:r>
            <a:endParaRPr lang="tr-TR"/>
          </a:p>
        </p:txBody>
      </p:sp>
      <p:pic>
        <p:nvPicPr>
          <p:cNvPr id="5" name="Picture 5" descr="VAN MEM LOGO YENİ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48993" y="965914"/>
            <a:ext cx="2504832" cy="2421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5 Dikdörtgen"/>
          <p:cNvSpPr/>
          <p:nvPr/>
        </p:nvSpPr>
        <p:spPr>
          <a:xfrm>
            <a:off x="6270710" y="3064224"/>
            <a:ext cx="1867306" cy="369332"/>
          </a:xfrm>
          <a:prstGeom prst="rect">
            <a:avLst/>
          </a:prstGeom>
        </p:spPr>
        <p:txBody>
          <a:bodyPr wrap="none">
            <a:spAutoFit/>
          </a:bodyPr>
          <a:lstStyle/>
          <a:p>
            <a:r>
              <a:rPr lang="tr-TR" u="sng" dirty="0" err="1" smtClean="0">
                <a:hlinkClick r:id="rId3"/>
              </a:rPr>
              <a:t>pisa</a:t>
            </a:r>
            <a:r>
              <a:rPr lang="tr-TR" u="sng" dirty="0" smtClean="0">
                <a:hlinkClick r:id="rId3"/>
              </a:rPr>
              <a:t>.</a:t>
            </a:r>
            <a:r>
              <a:rPr lang="tr-TR" u="sng" dirty="0" err="1" smtClean="0">
                <a:hlinkClick r:id="rId3"/>
              </a:rPr>
              <a:t>meb</a:t>
            </a:r>
            <a:r>
              <a:rPr lang="tr-TR" u="sng" dirty="0" smtClean="0">
                <a:hlinkClick r:id="rId3"/>
              </a:rPr>
              <a:t>.gov.tr</a:t>
            </a:r>
            <a:r>
              <a:rPr lang="tr-TR" dirty="0" smtClean="0"/>
              <a:t> </a:t>
            </a:r>
            <a:endParaRPr lang="tr-TR" dirty="0"/>
          </a:p>
        </p:txBody>
      </p:sp>
      <p:sp>
        <p:nvSpPr>
          <p:cNvPr id="2" name="Metin kutusu 1"/>
          <p:cNvSpPr txBox="1"/>
          <p:nvPr/>
        </p:nvSpPr>
        <p:spPr>
          <a:xfrm>
            <a:off x="4735773" y="4121624"/>
            <a:ext cx="2402006" cy="369332"/>
          </a:xfrm>
          <a:prstGeom prst="rect">
            <a:avLst/>
          </a:prstGeom>
          <a:noFill/>
        </p:spPr>
        <p:txBody>
          <a:bodyPr wrap="square" rtlCol="0">
            <a:spAutoFit/>
          </a:bodyPr>
          <a:lstStyle/>
          <a:p>
            <a:r>
              <a:rPr lang="tr-TR" dirty="0" smtClean="0"/>
              <a:t>KENAN GEZİCİ</a:t>
            </a:r>
            <a:endParaRPr lang="tr-TR" dirty="0"/>
          </a:p>
        </p:txBody>
      </p:sp>
    </p:spTree>
    <p:extLst>
      <p:ext uri="{BB962C8B-B14F-4D97-AF65-F5344CB8AC3E}">
        <p14:creationId xmlns:p14="http://schemas.microsoft.com/office/powerpoint/2010/main" xmlns="" val="106025383"/>
      </p:ext>
    </p:extLst>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just"/>
            <a:r>
              <a:rPr lang="tr-TR" sz="4000" dirty="0" smtClean="0">
                <a:solidFill>
                  <a:schemeClr val="accent5">
                    <a:lumMod val="75000"/>
                  </a:schemeClr>
                </a:solidFill>
              </a:rPr>
              <a:t>PISA hangi okullarda, ne zaman uygulanmaktadır?</a:t>
            </a:r>
            <a:endParaRPr lang="tr-TR" sz="4000" dirty="0">
              <a:solidFill>
                <a:schemeClr val="accent5">
                  <a:lumMod val="75000"/>
                </a:schemeClr>
              </a:solidFill>
            </a:endParaRPr>
          </a:p>
        </p:txBody>
      </p:sp>
      <p:sp>
        <p:nvSpPr>
          <p:cNvPr id="3" name="İçerik Yer Tutucusu 2"/>
          <p:cNvSpPr>
            <a:spLocks noGrp="1"/>
          </p:cNvSpPr>
          <p:nvPr>
            <p:ph idx="1"/>
          </p:nvPr>
        </p:nvSpPr>
        <p:spPr/>
        <p:txBody>
          <a:bodyPr/>
          <a:lstStyle/>
          <a:p>
            <a:pPr marL="0" indent="0" algn="just">
              <a:buNone/>
            </a:pPr>
            <a:r>
              <a:rPr lang="tr-TR" dirty="0"/>
              <a:t/>
            </a:r>
            <a:br>
              <a:rPr lang="tr-TR" dirty="0"/>
            </a:br>
            <a:r>
              <a:rPr lang="tr-TR" dirty="0" smtClean="0"/>
              <a:t>	Araştırmaya</a:t>
            </a:r>
            <a:r>
              <a:rPr lang="tr-TR" dirty="0"/>
              <a:t> katılan ülkelerde; örgün öğretimde kayıtlı olan 15 yaş grubu öğrencilerin bulunduğu tüm okullar (Ortaokul, Anadolu Lisesi,  Fen Lisesi, Sosyal Bilimler Lisesi, Anadolu Güzel Sanatlar Lisesi, Spor Lisesi, Anadolu İmam Hatip Lisesi, Mesleki ve Teknik Anadolu Lisesi,  Çok Programlı Anadolu Lisesi) bu araştırma katılabilir.</a:t>
            </a:r>
          </a:p>
          <a:p>
            <a:pPr marL="0" indent="0" algn="just">
              <a:buNone/>
            </a:pPr>
            <a:r>
              <a:rPr lang="tr-TR" dirty="0" smtClean="0"/>
              <a:t>	PISA araştırması kapsamında geliştirilen başarı testleri ve anketleri, ülkemizde Nisan ayı içerisinde uygulanmaktadır. </a:t>
            </a:r>
            <a:endParaRPr lang="tr-TR" dirty="0"/>
          </a:p>
        </p:txBody>
      </p:sp>
      <p:sp>
        <p:nvSpPr>
          <p:cNvPr id="5" name="Altbilgi Yer Tutucusu 3"/>
          <p:cNvSpPr>
            <a:spLocks noGrp="1"/>
          </p:cNvSpPr>
          <p:nvPr>
            <p:ph type="ftr" sz="quarter" idx="11"/>
          </p:nvPr>
        </p:nvSpPr>
        <p:spPr>
          <a:xfrm>
            <a:off x="2805430" y="6271551"/>
            <a:ext cx="6297612" cy="365125"/>
          </a:xfrm>
        </p:spPr>
        <p:txBody>
          <a:bodyPr/>
          <a:lstStyle/>
          <a:p>
            <a:pPr lvl="0" algn="ctr"/>
            <a:r>
              <a:rPr lang="tr-TR" sz="600" smtClean="0">
                <a:solidFill>
                  <a:srgbClr val="002060"/>
                </a:solidFill>
              </a:rPr>
              <a:t>VAN İL MİLLİ EĞİTİM MÜDÜRLÜĞÜ (vanmemödm@gmail)</a:t>
            </a:r>
            <a:endParaRPr lang="tr-TR" dirty="0"/>
          </a:p>
        </p:txBody>
      </p:sp>
    </p:spTree>
    <p:extLst>
      <p:ext uri="{BB962C8B-B14F-4D97-AF65-F5344CB8AC3E}">
        <p14:creationId xmlns="" xmlns:p14="http://schemas.microsoft.com/office/powerpoint/2010/main" val="396871218"/>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smtClean="0">
                <a:solidFill>
                  <a:schemeClr val="accent5">
                    <a:lumMod val="75000"/>
                  </a:schemeClr>
                </a:solidFill>
              </a:rPr>
              <a:t>Ülkemizin bu araştırmaya katılma amacı nedir?</a:t>
            </a:r>
            <a:endParaRPr lang="tr-TR" sz="3600" dirty="0">
              <a:solidFill>
                <a:schemeClr val="accent5">
                  <a:lumMod val="75000"/>
                </a:schemeClr>
              </a:solidFill>
            </a:endParaRPr>
          </a:p>
        </p:txBody>
      </p:sp>
      <p:sp>
        <p:nvSpPr>
          <p:cNvPr id="3" name="İçerik Yer Tutucusu 2"/>
          <p:cNvSpPr>
            <a:spLocks noGrp="1"/>
          </p:cNvSpPr>
          <p:nvPr>
            <p:ph idx="1"/>
          </p:nvPr>
        </p:nvSpPr>
        <p:spPr/>
        <p:txBody>
          <a:bodyPr/>
          <a:lstStyle/>
          <a:p>
            <a:pPr marL="0" indent="0" algn="just">
              <a:buNone/>
            </a:pPr>
            <a:r>
              <a:rPr lang="tr-TR" dirty="0"/>
              <a:t/>
            </a:r>
            <a:br>
              <a:rPr lang="tr-TR" dirty="0"/>
            </a:br>
            <a:r>
              <a:rPr lang="tr-TR" dirty="0" smtClean="0"/>
              <a:t>	Küreselleşen </a:t>
            </a:r>
            <a:r>
              <a:rPr lang="tr-TR" dirty="0"/>
              <a:t>dünyamızda, eğitim alanında yapılan ulusal değerlendirme çalışmalarının yanı sıra, uluslararası düzeyde konumumuzu belirlemek amacıyla eğitim göstergelerine ihtiyaç duyulmaktadır. Bu nedenle belirli referans noktalarına göre ülkemizin eğitim alanında hangi düzeyde olduğunun, giderilmesi gereken eksikliklerin ve alınması gereken tedbirlerin belirlenmesidir. Ülkemiz de OECD üyesi olarak, eğitim düzeyinin yükseltilmesi amacıyla bu araştırmaya katılmaktadır</a:t>
            </a:r>
            <a:r>
              <a:rPr lang="tr-TR" dirty="0" smtClean="0"/>
              <a:t>.</a:t>
            </a:r>
            <a:endParaRPr lang="tr-TR" dirty="0"/>
          </a:p>
        </p:txBody>
      </p:sp>
      <p:sp>
        <p:nvSpPr>
          <p:cNvPr id="5" name="Altbilgi Yer Tutucusu 3"/>
          <p:cNvSpPr>
            <a:spLocks noGrp="1"/>
          </p:cNvSpPr>
          <p:nvPr>
            <p:ph type="ftr" sz="quarter" idx="11"/>
          </p:nvPr>
        </p:nvSpPr>
        <p:spPr>
          <a:xfrm>
            <a:off x="2805430" y="6271551"/>
            <a:ext cx="6297612" cy="365125"/>
          </a:xfrm>
        </p:spPr>
        <p:txBody>
          <a:bodyPr/>
          <a:lstStyle/>
          <a:p>
            <a:pPr lvl="0" algn="ctr"/>
            <a:r>
              <a:rPr lang="tr-TR" sz="600" smtClean="0">
                <a:solidFill>
                  <a:srgbClr val="002060"/>
                </a:solidFill>
              </a:rPr>
              <a:t>VAN İL MİLLİ EĞİTİM MÜDÜRLÜĞÜ (vanmemödm@gmail)</a:t>
            </a:r>
            <a:endParaRPr lang="tr-TR" dirty="0"/>
          </a:p>
        </p:txBody>
      </p:sp>
    </p:spTree>
    <p:extLst>
      <p:ext uri="{BB962C8B-B14F-4D97-AF65-F5344CB8AC3E}">
        <p14:creationId xmlns="" xmlns:p14="http://schemas.microsoft.com/office/powerpoint/2010/main" val="3740710404"/>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866120" cy="1325563"/>
          </a:xfrm>
        </p:spPr>
        <p:txBody>
          <a:bodyPr>
            <a:normAutofit fontScale="90000"/>
          </a:bodyPr>
          <a:lstStyle/>
          <a:p>
            <a:pPr algn="just"/>
            <a:r>
              <a:rPr lang="tr-TR" sz="4000" dirty="0" smtClean="0">
                <a:solidFill>
                  <a:schemeClr val="accent5">
                    <a:lumMod val="75000"/>
                  </a:schemeClr>
                </a:solidFill>
                <a:latin typeface="+mn-lt"/>
              </a:rPr>
              <a:t>PISA ne zamandan beri uygulanmaktadır? Ülkemiz bu araştırmaya hangi yıldan beri katılmaktadır?</a:t>
            </a:r>
            <a:r>
              <a:rPr lang="tr-TR" sz="2800" dirty="0" smtClean="0">
                <a:solidFill>
                  <a:schemeClr val="accent5">
                    <a:lumMod val="75000"/>
                  </a:schemeClr>
                </a:solidFill>
                <a:latin typeface="+mn-lt"/>
              </a:rPr>
              <a:t> </a:t>
            </a:r>
            <a:endParaRPr lang="tr-TR" sz="2800" dirty="0">
              <a:solidFill>
                <a:schemeClr val="accent5">
                  <a:lumMod val="75000"/>
                </a:schemeClr>
              </a:solidFill>
              <a:latin typeface="+mn-lt"/>
            </a:endParaRPr>
          </a:p>
        </p:txBody>
      </p:sp>
      <p:sp>
        <p:nvSpPr>
          <p:cNvPr id="3" name="İçerik Yer Tutucusu 2"/>
          <p:cNvSpPr>
            <a:spLocks noGrp="1"/>
          </p:cNvSpPr>
          <p:nvPr>
            <p:ph idx="1"/>
          </p:nvPr>
        </p:nvSpPr>
        <p:spPr>
          <a:xfrm>
            <a:off x="838200" y="2044178"/>
            <a:ext cx="10515600" cy="1917700"/>
          </a:xfrm>
        </p:spPr>
        <p:txBody>
          <a:bodyPr/>
          <a:lstStyle/>
          <a:p>
            <a:pPr marL="0" indent="0" algn="just">
              <a:buNone/>
            </a:pPr>
            <a:r>
              <a:rPr lang="tr-TR" sz="3200" dirty="0" smtClean="0"/>
              <a:t>	</a:t>
            </a:r>
            <a:r>
              <a:rPr lang="tr-TR" sz="2400" dirty="0" smtClean="0">
                <a:solidFill>
                  <a:schemeClr val="tx1"/>
                </a:solidFill>
                <a:latin typeface="Calibri" panose="020F0502020204030204" pitchFamily="34" charset="0"/>
              </a:rPr>
              <a:t>PISA,  2000 yılında uygulanmaya başlamıştır. Üçer yıllık dönemler hâlinde uygulanan araştırmaya ülkemiz, ilk kez 2003 yılında katılmıştır.</a:t>
            </a:r>
          </a:p>
          <a:p>
            <a:pPr marL="0" indent="0" algn="just">
              <a:buNone/>
            </a:pPr>
            <a:endParaRPr lang="tr-TR" dirty="0"/>
          </a:p>
        </p:txBody>
      </p:sp>
      <p:sp>
        <p:nvSpPr>
          <p:cNvPr id="4" name="Dikdörtgen 3"/>
          <p:cNvSpPr/>
          <p:nvPr/>
        </p:nvSpPr>
        <p:spPr>
          <a:xfrm>
            <a:off x="838200" y="3502658"/>
            <a:ext cx="10325100" cy="2062103"/>
          </a:xfrm>
          <a:prstGeom prst="rect">
            <a:avLst/>
          </a:prstGeom>
        </p:spPr>
        <p:txBody>
          <a:bodyPr wrap="square">
            <a:spAutoFit/>
          </a:bodyPr>
          <a:lstStyle/>
          <a:p>
            <a:pPr algn="just" fontAlgn="base">
              <a:spcAft>
                <a:spcPts val="0"/>
              </a:spcAft>
            </a:pPr>
            <a:r>
              <a:rPr lang="tr-TR" sz="4000" dirty="0" err="1" smtClean="0">
                <a:solidFill>
                  <a:schemeClr val="accent5">
                    <a:lumMod val="75000"/>
                  </a:schemeClr>
                </a:solidFill>
                <a:effectLst/>
                <a:latin typeface="Calibri" panose="020F0502020204030204" pitchFamily="34" charset="0"/>
                <a:ea typeface="Times New Roman" panose="02020603050405020304" pitchFamily="18" charset="0"/>
              </a:rPr>
              <a:t>PISA’da</a:t>
            </a:r>
            <a:r>
              <a:rPr lang="tr-TR" sz="4000" dirty="0" smtClean="0">
                <a:solidFill>
                  <a:schemeClr val="accent5">
                    <a:lumMod val="75000"/>
                  </a:schemeClr>
                </a:solidFill>
                <a:effectLst/>
                <a:latin typeface="Calibri" panose="020F0502020204030204" pitchFamily="34" charset="0"/>
                <a:ea typeface="Times New Roman" panose="02020603050405020304" pitchFamily="18" charset="0"/>
              </a:rPr>
              <a:t> hangi soru türleri kullanılmaktadır?</a:t>
            </a:r>
          </a:p>
          <a:p>
            <a:pPr algn="just" fontAlgn="base">
              <a:spcAft>
                <a:spcPts val="0"/>
              </a:spcAft>
            </a:pPr>
            <a:endParaRPr lang="tr-TR" sz="3200" dirty="0">
              <a:latin typeface="Calibri" panose="020F0502020204030204" pitchFamily="34" charset="0"/>
              <a:ea typeface="Times New Roman" panose="02020603050405020304" pitchFamily="18" charset="0"/>
            </a:endParaRPr>
          </a:p>
          <a:p>
            <a:pPr algn="just" fontAlgn="base">
              <a:spcAft>
                <a:spcPts val="0"/>
              </a:spcAft>
            </a:pPr>
            <a:r>
              <a:rPr lang="tr-TR" sz="3200" dirty="0" smtClean="0">
                <a:effectLst/>
                <a:latin typeface="Calibri" panose="020F0502020204030204" pitchFamily="34" charset="0"/>
                <a:ea typeface="Times New Roman" panose="02020603050405020304" pitchFamily="18" charset="0"/>
              </a:rPr>
              <a:t>	</a:t>
            </a:r>
            <a:r>
              <a:rPr lang="tr-TR" sz="2400" dirty="0" err="1" smtClean="0">
                <a:effectLst/>
                <a:latin typeface="Calibri" panose="020F0502020204030204" pitchFamily="34" charset="0"/>
                <a:ea typeface="Times New Roman" panose="02020603050405020304" pitchFamily="18" charset="0"/>
              </a:rPr>
              <a:t>PISA’da</a:t>
            </a:r>
            <a:r>
              <a:rPr lang="tr-TR" sz="2400" dirty="0" smtClean="0">
                <a:effectLst/>
                <a:latin typeface="Calibri" panose="020F0502020204030204" pitchFamily="34" charset="0"/>
                <a:ea typeface="Times New Roman" panose="02020603050405020304" pitchFamily="18" charset="0"/>
              </a:rPr>
              <a:t>; çoktan seçmeli, karmaşık çoktan seçmeli, açık uçlu, kapalı uçlu gibi değişik soru türleri kullanılmaktadır.</a:t>
            </a:r>
            <a:endParaRPr lang="tr-TR" sz="2400" dirty="0">
              <a:effectLst/>
              <a:latin typeface="Times New Roman" panose="02020603050405020304" pitchFamily="18" charset="0"/>
              <a:ea typeface="Times New Roman" panose="02020603050405020304" pitchFamily="18" charset="0"/>
            </a:endParaRPr>
          </a:p>
        </p:txBody>
      </p:sp>
      <p:sp>
        <p:nvSpPr>
          <p:cNvPr id="6" name="Altbilgi Yer Tutucusu 3"/>
          <p:cNvSpPr>
            <a:spLocks noGrp="1"/>
          </p:cNvSpPr>
          <p:nvPr>
            <p:ph type="ftr" sz="quarter" idx="11"/>
          </p:nvPr>
        </p:nvSpPr>
        <p:spPr>
          <a:xfrm>
            <a:off x="2805430" y="6271551"/>
            <a:ext cx="6297612" cy="365125"/>
          </a:xfrm>
        </p:spPr>
        <p:txBody>
          <a:bodyPr/>
          <a:lstStyle/>
          <a:p>
            <a:pPr lvl="0" algn="ctr"/>
            <a:r>
              <a:rPr lang="tr-TR" sz="600" smtClean="0">
                <a:solidFill>
                  <a:srgbClr val="002060"/>
                </a:solidFill>
              </a:rPr>
              <a:t>VAN İL MİLLİ EĞİTİM MÜDÜRLÜĞÜ (vanmemödm@gmail)</a:t>
            </a:r>
            <a:endParaRPr lang="tr-TR" dirty="0"/>
          </a:p>
        </p:txBody>
      </p:sp>
    </p:spTree>
    <p:extLst>
      <p:ext uri="{BB962C8B-B14F-4D97-AF65-F5344CB8AC3E}">
        <p14:creationId xmlns="" xmlns:p14="http://schemas.microsoft.com/office/powerpoint/2010/main" val="222599840"/>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9548" y="731254"/>
            <a:ext cx="8309809" cy="47872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Altbilgi Yer Tutucusu 3"/>
          <p:cNvSpPr>
            <a:spLocks noGrp="1"/>
          </p:cNvSpPr>
          <p:nvPr>
            <p:ph type="ftr" sz="quarter" idx="11"/>
          </p:nvPr>
        </p:nvSpPr>
        <p:spPr>
          <a:xfrm>
            <a:off x="2805430" y="6271551"/>
            <a:ext cx="6297612" cy="365125"/>
          </a:xfrm>
        </p:spPr>
        <p:txBody>
          <a:bodyPr/>
          <a:lstStyle/>
          <a:p>
            <a:pPr lvl="0" algn="ctr"/>
            <a:r>
              <a:rPr lang="tr-TR" sz="600" smtClean="0">
                <a:solidFill>
                  <a:srgbClr val="002060"/>
                </a:solidFill>
              </a:rPr>
              <a:t>VAN İL MİLLİ EĞİTİM MÜDÜRLÜĞÜ (vanmemödm@gmail)</a:t>
            </a:r>
            <a:endParaRPr lang="tr-TR" dirty="0"/>
          </a:p>
        </p:txBody>
      </p:sp>
    </p:spTree>
    <p:extLst>
      <p:ext uri="{BB962C8B-B14F-4D97-AF65-F5344CB8AC3E}">
        <p14:creationId xmlns="" xmlns:p14="http://schemas.microsoft.com/office/powerpoint/2010/main" val="2191308594"/>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Kristal">
  <a:themeElements>
    <a:clrScheme name="Kristal">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Kristal">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istal">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745</TotalTime>
  <Words>1361</Words>
  <Application>Microsoft Office PowerPoint</Application>
  <PresentationFormat>Özel</PresentationFormat>
  <Paragraphs>172</Paragraphs>
  <Slides>56</Slides>
  <Notes>4</Notes>
  <HiddenSlides>0</HiddenSlides>
  <MMClips>0</MMClips>
  <ScaleCrop>false</ScaleCrop>
  <HeadingPairs>
    <vt:vector size="4" baseType="variant">
      <vt:variant>
        <vt:lpstr>Tema</vt:lpstr>
      </vt:variant>
      <vt:variant>
        <vt:i4>2</vt:i4>
      </vt:variant>
      <vt:variant>
        <vt:lpstr>Slayt Başlıkları</vt:lpstr>
      </vt:variant>
      <vt:variant>
        <vt:i4>56</vt:i4>
      </vt:variant>
    </vt:vector>
  </HeadingPairs>
  <TitlesOfParts>
    <vt:vector size="58" baseType="lpstr">
      <vt:lpstr>Kristal</vt:lpstr>
      <vt:lpstr>Office Teması</vt:lpstr>
      <vt:lpstr>2015 PISA SONUÇLARININ DEĞERLENDİRİLMESİ 2018 PISA HAZIRLIK ÇALIŞMALARI TOPLANTISI  …   ….  2017 </vt:lpstr>
      <vt:lpstr>PISA nedir?</vt:lpstr>
      <vt:lpstr>PISA’nın amacı nedir?</vt:lpstr>
      <vt:lpstr>PISA neyi ölçmektedir?</vt:lpstr>
      <vt:lpstr>PISA kimler tarafından yürütülmektedir?</vt:lpstr>
      <vt:lpstr>PISA hangi okullarda, ne zaman uygulanmaktadır?</vt:lpstr>
      <vt:lpstr>Ülkemizin bu araştırmaya katılma amacı nedir?</vt:lpstr>
      <vt:lpstr>PISA ne zamandan beri uygulanmaktadır? Ülkemiz bu araştırmaya hangi yıldan beri katılmaktadır? </vt:lpstr>
      <vt:lpstr>Slayt 9</vt:lpstr>
      <vt:lpstr>     Üst Politika Belgelerinde PISA</vt:lpstr>
      <vt:lpstr>PISA’ya katılan okul ve öğrencilerin seçiminde hangi yöntemler kullanılmaktadır?</vt:lpstr>
      <vt:lpstr>PISA Uygulama Materyalleri</vt:lpstr>
      <vt:lpstr>Slayt 13</vt:lpstr>
      <vt:lpstr>Slayt 14</vt:lpstr>
      <vt:lpstr>    Bilgisayar Tabanlı Değerlendirme Öğrenci Giriş Ekranı</vt:lpstr>
      <vt:lpstr>              Örnek Problem Çözme Ünitesi</vt:lpstr>
      <vt:lpstr>Slayt 17</vt:lpstr>
      <vt:lpstr>Slayt 18</vt:lpstr>
      <vt:lpstr>PISA araştırmasının sonuçları nerede ve nasıl kullanılır?</vt:lpstr>
      <vt:lpstr>PISA 2015 DEĞERLENDİRMESİ (PISA 2015 ULUSAL RAPORUNDAN KESİTLER) </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PISA 2018 Uygulama Süreçleri</vt:lpstr>
      <vt:lpstr>Okullarımızda Yapılacak Çalışmalar Neler Olabilir?</vt:lpstr>
      <vt:lpstr>Okullarımızda Yapılacak Çalışmalar Neler Olabilir?</vt:lpstr>
      <vt:lpstr>İl Millî Eğitim Müdürlüklerince Yürütülecek Çalışmalar Neler Olabilir?</vt:lpstr>
      <vt:lpstr>İl Millî Eğitim Müdürlüklerince Yürütülecek Çalışmalar Neler Olabilir?</vt:lpstr>
      <vt:lpstr>Slayt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PISA SONUÇLARININ DEĞERLENDİRİLMESİ 2018 PISA HAZIRLIK ÇALIŞMALARI TOPLANTISI  01.06.2017 Aydın</dc:title>
  <dc:creator>BilgehanBULUT</dc:creator>
  <cp:lastModifiedBy>kenan</cp:lastModifiedBy>
  <cp:revision>81</cp:revision>
  <dcterms:created xsi:type="dcterms:W3CDTF">2017-05-25T13:38:00Z</dcterms:created>
  <dcterms:modified xsi:type="dcterms:W3CDTF">2017-12-18T16:45:13Z</dcterms:modified>
</cp:coreProperties>
</file>