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68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12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16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7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32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00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2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50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4F2D-167C-4175-B0CD-01BBADECD94A}" type="datetimeFigureOut">
              <a:rPr lang="tr-TR" smtClean="0"/>
              <a:t>25.10.2018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F772-B96D-4AF0-8AB0-2FD7A2CFE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0706" t="14154" r="15913" b="13695"/>
          <a:stretch/>
        </p:blipFill>
        <p:spPr>
          <a:xfrm>
            <a:off x="2286000" y="19900"/>
            <a:ext cx="7786927" cy="68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0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7"/>
          <p:cNvSpPr/>
          <p:nvPr/>
        </p:nvSpPr>
        <p:spPr>
          <a:xfrm>
            <a:off x="535259" y="964397"/>
            <a:ext cx="5084956" cy="72629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87659" y="3302506"/>
            <a:ext cx="10129024" cy="90150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0" y="4605098"/>
            <a:ext cx="9978483" cy="107087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0" y="2379892"/>
            <a:ext cx="9978483" cy="619786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50879"/>
            <a:ext cx="10515600" cy="234403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Yeterlilik Temelli Değerlendirme Sistemi Ne kastediyor?</a:t>
            </a:r>
          </a:p>
          <a:p>
            <a:pPr marL="514350" indent="-514350">
              <a:buFont typeface="+mj-lt"/>
              <a:buAutoNum type="arabicPeriod"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tr-TR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Portfolyo</a:t>
            </a:r>
            <a:endParaRPr lang="tr-TR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Başarı İzleme Araştırması</a:t>
            </a:r>
          </a:p>
          <a:p>
            <a:pPr lvl="1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, 7 , 10.Sınıf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9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Yuvarlatılmış Dikdörtgen 15"/>
          <p:cNvSpPr/>
          <p:nvPr/>
        </p:nvSpPr>
        <p:spPr>
          <a:xfrm>
            <a:off x="7160941" y="1279710"/>
            <a:ext cx="4396154" cy="4906107"/>
          </a:xfrm>
          <a:prstGeom prst="roundRect">
            <a:avLst/>
          </a:prstGeom>
          <a:solidFill>
            <a:srgbClr val="FF0000"/>
          </a:solidFill>
          <a:ln/>
          <a:effectLst>
            <a:innerShdw blurRad="114300">
              <a:prstClr val="black"/>
            </a:innerShdw>
          </a:effectLst>
          <a:scene3d>
            <a:camera prst="perspectiveAbove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9" y="1889764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8" y="2926472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8" y="3984484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678177" y="5081153"/>
            <a:ext cx="5540299" cy="619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7" y="2509024"/>
            <a:ext cx="5540299" cy="477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6" y="3533700"/>
            <a:ext cx="5540299" cy="477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5" y="4603744"/>
            <a:ext cx="5540299" cy="525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Resim 14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678175" y="5660479"/>
            <a:ext cx="5540299" cy="525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Yuvarlatılmış Dikdörtgen 4"/>
          <p:cNvSpPr/>
          <p:nvPr/>
        </p:nvSpPr>
        <p:spPr>
          <a:xfrm>
            <a:off x="55758" y="664760"/>
            <a:ext cx="6322741" cy="72629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Pilot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8671" y="1903717"/>
            <a:ext cx="3780693" cy="3770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Hiçbir Suretle </a:t>
            </a:r>
          </a:p>
          <a:p>
            <a:pPr marL="0" indent="0" algn="ctr">
              <a:buNone/>
            </a:pPr>
            <a:endParaRPr lang="tr-T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SIRALAMA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</a:t>
            </a:r>
            <a:endParaRPr lang="tr-TR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38200" y="1990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İzleme Araştırması Nedir?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Dersler?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Tarih?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Soru-Soru Biçimleri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Karnesi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Şube, Okul, İlçe, İl Karnesi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Anketler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8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258338" y="2245032"/>
            <a:ext cx="10569343" cy="323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46410" y="496046"/>
            <a:ext cx="10807390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İzleme Araştırması Sonrası Ne Yapılacak ?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4708" y="2722441"/>
            <a:ext cx="10029092" cy="2447437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Öğrenciye geri bildirim, telafi eğitimi</a:t>
            </a: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Okulun üstün yanları, zayıf yanları</a:t>
            </a: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Eylem Planının hazırlanması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8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2655276" y="5728464"/>
            <a:ext cx="7001680" cy="8474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7614138" y="2848524"/>
            <a:ext cx="3739663" cy="20691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4765429" y="3568390"/>
            <a:ext cx="2848707" cy="8474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838201" y="2245032"/>
            <a:ext cx="3927230" cy="323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Yuvarlatılmış Dikdörtgen 6"/>
          <p:cNvSpPr/>
          <p:nvPr/>
        </p:nvSpPr>
        <p:spPr>
          <a:xfrm>
            <a:off x="533400" y="578978"/>
            <a:ext cx="363529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Planı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3696" y="2714709"/>
            <a:ext cx="3944815" cy="23243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Şubeleri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ÖDM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798811" y="3685343"/>
            <a:ext cx="3065585" cy="794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 Çalışma</a:t>
            </a:r>
            <a:endParaRPr 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511054" y="2998732"/>
            <a:ext cx="3944815" cy="2324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 Eylem Planı</a:t>
            </a:r>
          </a:p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 Eylem Planı</a:t>
            </a:r>
          </a:p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Eylem Planı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655276" y="5840051"/>
            <a:ext cx="8698524" cy="794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sonra aynı çalışma tekrarlanacak</a:t>
            </a:r>
            <a:endParaRPr lang="tr-T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0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419099" y="1930623"/>
            <a:ext cx="10709817" cy="4055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059551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TIMSS kapsamında yapılacak çalışmalar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65240"/>
            <a:ext cx="10515600" cy="435133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ÖDM içerisinden bir TIMSS sorumlusunun seçilmesi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TIMSS okul öğretmenlerinin farkındalık eğitimi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Uygulama (Aralık)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Eksikliklerinin belirlenmesi ve bu eksikliklere göre soru yazımı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 altyapısının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Uygulamayı bizzat yürütme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415" y="4360127"/>
            <a:ext cx="2628701" cy="21784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7465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476250" y="2635053"/>
            <a:ext cx="9902190" cy="23774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0595517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E-abide kapsamında 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2980" y="2999212"/>
            <a:ext cx="8888730" cy="1649095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e-ABİDE Tanıtımı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e-ABİDE pilot uygulama yapılacak okulun bilgilendirilmesi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 Uygulamanın Yapılması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135" y="3200400"/>
            <a:ext cx="3572170" cy="30916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9111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86318" y="2482421"/>
            <a:ext cx="9902190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11320346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695771" cy="1325563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Lise Kapsamında yapılacak Çalışma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17360"/>
            <a:ext cx="10515600" cy="4351338"/>
          </a:xfrm>
        </p:spPr>
        <p:txBody>
          <a:bodyPr/>
          <a:lstStyle/>
          <a:p>
            <a:r>
              <a:rPr lang="tr-TR" dirty="0" smtClean="0"/>
              <a:t>ABİDE Lise değerlendirme çerçevesinin tanıtılması</a:t>
            </a:r>
          </a:p>
          <a:p>
            <a:r>
              <a:rPr lang="tr-TR" dirty="0" smtClean="0"/>
              <a:t>ABİDE Lise soru yazımı (Bakanlıkça Organize Edilecek)</a:t>
            </a:r>
          </a:p>
          <a:p>
            <a:r>
              <a:rPr lang="tr-TR" dirty="0" smtClean="0"/>
              <a:t>ABİDE Lise pilot uygulama yapılacak okulun bilgilendirilmesi</a:t>
            </a:r>
          </a:p>
          <a:p>
            <a:r>
              <a:rPr lang="tr-TR" dirty="0" smtClean="0"/>
              <a:t>ABİDE Lise pilot uygulamanın yapılması</a:t>
            </a:r>
          </a:p>
          <a:p>
            <a:r>
              <a:rPr lang="tr-TR" dirty="0" smtClean="0"/>
              <a:t>ABİDE Lise Açık uçlu soru Puanlaması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l="16915" t="3898" r="15429" b="4858"/>
          <a:stretch/>
        </p:blipFill>
        <p:spPr>
          <a:xfrm>
            <a:off x="8125893" y="5089770"/>
            <a:ext cx="3925230" cy="12935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07706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86318" y="2415515"/>
            <a:ext cx="10730726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Yuvarlatılmış Dikdörtgen 5"/>
          <p:cNvSpPr/>
          <p:nvPr/>
        </p:nvSpPr>
        <p:spPr>
          <a:xfrm>
            <a:off x="4120377" y="1259218"/>
            <a:ext cx="4410306" cy="66278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533400" y="445166"/>
            <a:ext cx="11476463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3400" y="596437"/>
            <a:ext cx="11651166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8 Ulusal raporunun hazırlanması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(Genel Müdürlükçe)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51539"/>
            <a:ext cx="10515600" cy="228917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8 Ulusal raporunun hazırlanması (Genel Müdürlükçe)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4 ve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il Raporunun çıkarılması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ulusal ve il raporunun ilde paylaşılması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ABİDE raporuna göre il eylem planının gözden geçirilmesi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l="16915" t="3898" r="15429" b="4858"/>
          <a:stretch/>
        </p:blipFill>
        <p:spPr>
          <a:xfrm>
            <a:off x="8125893" y="5089770"/>
            <a:ext cx="3925230" cy="12935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08346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208620" y="2602240"/>
            <a:ext cx="7764502" cy="2881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Yuvarlatılmış Dikdörtgen 5"/>
          <p:cNvSpPr/>
          <p:nvPr/>
        </p:nvSpPr>
        <p:spPr>
          <a:xfrm>
            <a:off x="4951141" y="1259218"/>
            <a:ext cx="2341757" cy="66278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533400" y="389405"/>
            <a:ext cx="10869651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8949" y="578978"/>
            <a:ext cx="1061410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Sınavlar Kapsamında Yapılacak Çalışma</a:t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(Tavsiye)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6820" y="2757608"/>
            <a:ext cx="10515600" cy="2813282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 Bilincinin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Sınav sınıf ve derslerinin belirlenmesi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 Havuzu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Karnesi (İmkan varsa)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848" y="2584781"/>
            <a:ext cx="5609063" cy="4401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3107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43756" t="75749" r="19860" b="19256"/>
          <a:stretch/>
        </p:blipFill>
        <p:spPr>
          <a:xfrm>
            <a:off x="175166" y="1668332"/>
            <a:ext cx="11310590" cy="3146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Yuvarlatılmış Dikdörtgen 3"/>
          <p:cNvSpPr/>
          <p:nvPr/>
        </p:nvSpPr>
        <p:spPr>
          <a:xfrm>
            <a:off x="533400" y="578978"/>
            <a:ext cx="7250151" cy="89785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2320239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Yeterlik Temelli Ölçme Değerlendirme 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Yapılacak Çalışmalar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3366" y="2049463"/>
            <a:ext cx="10515600" cy="435133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Sınıf ve Ders düzeyinde öğrenci yeterliklerinin tanımlanması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yeterlikleri ölçecek soruların hazırlanması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 sınavlarının bu tarz sorularla yapılabilmesi için soru havuzu oluşturulması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Öğretmenlere bu tarz sorular için eğitim verilmesi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838200" cy="70914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20" y="4311164"/>
            <a:ext cx="6756245" cy="2171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5579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88796" r="390" b="3071"/>
          <a:stretch/>
        </p:blipFill>
        <p:spPr>
          <a:xfrm>
            <a:off x="0" y="-175844"/>
            <a:ext cx="12192000" cy="703384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669" r="79097" b="44041"/>
          <a:stretch/>
        </p:blipFill>
        <p:spPr>
          <a:xfrm>
            <a:off x="-1" y="0"/>
            <a:ext cx="2485293" cy="690131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23244" t="10826" r="11873" b="66690"/>
          <a:stretch/>
        </p:blipFill>
        <p:spPr>
          <a:xfrm>
            <a:off x="1793629" y="-175845"/>
            <a:ext cx="10292863" cy="358127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l="7433" t="61600" r="59614" b="5753"/>
          <a:stretch/>
        </p:blipFill>
        <p:spPr>
          <a:xfrm>
            <a:off x="3344777" y="3201631"/>
            <a:ext cx="3363600" cy="36211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2"/>
          <a:srcRect l="43756" t="39892" r="19860" b="19256"/>
          <a:stretch/>
        </p:blipFill>
        <p:spPr>
          <a:xfrm>
            <a:off x="6479777" y="2686623"/>
            <a:ext cx="3392905" cy="382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2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-122662" y="3265718"/>
            <a:ext cx="12500516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992461" y="3568390"/>
            <a:ext cx="9935736" cy="2082320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1003612" y="720530"/>
            <a:ext cx="9935736" cy="3070882"/>
          </a:xfrm>
          <a:prstGeom prst="roundRect">
            <a:avLst/>
          </a:prstGeom>
          <a:solidFill>
            <a:srgbClr val="FF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3679" y="124361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Ölçme Değerlendirme Merkezinin görev Tanımında hiçbir surette geçiş sınavlarına yönelik </a:t>
            </a:r>
            <a:r>
              <a:rPr lang="tr-TR" sz="4000" b="1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deneme sınavı uygulaması bulunmamaktadır.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nedenle öğrenci, okul, ilçe sıralamasına sebebiyet verilecek hiçbir çalışma tavsiye edilmemektedir.</a:t>
            </a:r>
            <a:endParaRPr lang="tr-TR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48064" y="474361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691379" y="5318832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10458919" y="5263077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10458918" y="509528"/>
            <a:ext cx="737839" cy="663755"/>
          </a:xfrm>
          <a:prstGeom prst="roundRect">
            <a:avLst/>
          </a:prstGeom>
          <a:solidFill>
            <a:srgbClr val="CC0000"/>
          </a:solidFill>
          <a:ln/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36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66975"/>
            <a:ext cx="12039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2643187"/>
            <a:ext cx="116395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2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2"/>
          <a:srcRect t="1262" r="503"/>
          <a:stretch/>
        </p:blipFill>
        <p:spPr>
          <a:xfrm>
            <a:off x="2272079" y="93784"/>
            <a:ext cx="7647842" cy="70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b="6838"/>
          <a:stretch/>
        </p:blipFill>
        <p:spPr>
          <a:xfrm>
            <a:off x="2534748" y="2"/>
            <a:ext cx="7494251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6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937" t="893" r="1402" b="1"/>
          <a:stretch/>
        </p:blipFill>
        <p:spPr>
          <a:xfrm>
            <a:off x="2438400" y="-1"/>
            <a:ext cx="7350369" cy="699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1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276" r="736" b="16700"/>
          <a:stretch/>
        </p:blipFill>
        <p:spPr>
          <a:xfrm>
            <a:off x="2696586" y="0"/>
            <a:ext cx="68811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23244" t="10826" r="73621" b="66690"/>
          <a:stretch/>
        </p:blipFill>
        <p:spPr>
          <a:xfrm>
            <a:off x="0" y="0"/>
            <a:ext cx="12297508" cy="7091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l="20706" t="14154" r="15913" b="13695"/>
          <a:stretch/>
        </p:blipFill>
        <p:spPr>
          <a:xfrm>
            <a:off x="2283123" y="40213"/>
            <a:ext cx="7786927" cy="6838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l="67939" t="55258" r="15913" b="13695"/>
          <a:stretch/>
        </p:blipFill>
        <p:spPr>
          <a:xfrm>
            <a:off x="5141788" y="2491293"/>
            <a:ext cx="3979985" cy="120729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l="67939" t="55258" r="15913" b="13695"/>
          <a:stretch/>
        </p:blipFill>
        <p:spPr>
          <a:xfrm>
            <a:off x="6288203" y="1719776"/>
            <a:ext cx="2763246" cy="919459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6328985" y="1348128"/>
            <a:ext cx="3572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Bk BT" panose="020B0502020204020303" pitchFamily="34" charset="0"/>
              </a:rPr>
              <a:t>EYLEM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Futura Bk BT" panose="020B0502020204020303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176956" y="2525918"/>
            <a:ext cx="3572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Bk BT" panose="020B0502020204020303" pitchFamily="34" charset="0"/>
              </a:rPr>
              <a:t>PLANI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Futura Bk BT" panose="020B0502020204020303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3244" t="10826" r="11873" b="66690"/>
          <a:stretch/>
        </p:blipFill>
        <p:spPr>
          <a:xfrm>
            <a:off x="2790092" y="5039785"/>
            <a:ext cx="6858000" cy="230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1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315</Words>
  <Application>Microsoft Office PowerPoint</Application>
  <PresentationFormat>Geniş ekran</PresentationFormat>
  <Paragraphs>71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Futura Bk BT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Yapılacak Çalışma</vt:lpstr>
      <vt:lpstr>2019 Pilot Uygulama</vt:lpstr>
      <vt:lpstr>İzleme Araştırması Sonrası Ne Yapılacak ?</vt:lpstr>
      <vt:lpstr>Eylem Planı</vt:lpstr>
      <vt:lpstr>TIMSS kapsamında yapılacak çalışmalar</vt:lpstr>
      <vt:lpstr>E-abide kapsamında yapılacak çalışma</vt:lpstr>
      <vt:lpstr>ABİDE Lise Kapsamında yapılacak Çalışma</vt:lpstr>
      <vt:lpstr>ABİDE 4 ve 8 Ulusal raporunun hazırlanması (Genel Müdürlükçe)</vt:lpstr>
      <vt:lpstr>Ortak Sınavlar Kapsamında Yapılacak Çalışma (Tavsiye)</vt:lpstr>
      <vt:lpstr>Yeterlik Temelli Ölçme Değerlendirme  Kapsamında Yapılacak Çalışmalar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Mutlu ALBAYRAK</dc:creator>
  <cp:lastModifiedBy>Kemal BULBUL</cp:lastModifiedBy>
  <cp:revision>36</cp:revision>
  <cp:lastPrinted>2018-10-25T06:19:43Z</cp:lastPrinted>
  <dcterms:created xsi:type="dcterms:W3CDTF">2018-10-24T12:10:23Z</dcterms:created>
  <dcterms:modified xsi:type="dcterms:W3CDTF">2018-10-25T06:23:22Z</dcterms:modified>
</cp:coreProperties>
</file>